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401" r:id="rId2"/>
    <p:sldId id="504" r:id="rId3"/>
    <p:sldId id="505" r:id="rId4"/>
    <p:sldId id="551" r:id="rId5"/>
    <p:sldId id="558" r:id="rId6"/>
    <p:sldId id="564" r:id="rId7"/>
    <p:sldId id="566" r:id="rId8"/>
    <p:sldId id="567" r:id="rId9"/>
    <p:sldId id="568" r:id="rId10"/>
    <p:sldId id="569" r:id="rId11"/>
    <p:sldId id="570" r:id="rId12"/>
    <p:sldId id="571" r:id="rId13"/>
    <p:sldId id="559" r:id="rId14"/>
    <p:sldId id="560" r:id="rId15"/>
    <p:sldId id="561" r:id="rId16"/>
    <p:sldId id="562" r:id="rId17"/>
    <p:sldId id="563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2" userDrawn="1">
          <p15:clr>
            <a:srgbClr val="A4A3A4"/>
          </p15:clr>
        </p15:guide>
        <p15:guide id="2" pos="211" userDrawn="1">
          <p15:clr>
            <a:srgbClr val="A4A3A4"/>
          </p15:clr>
        </p15:guide>
        <p15:guide id="3" pos="749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전 지환" initials="전지" lastIdx="1" clrIdx="0">
    <p:extLst>
      <p:ext uri="{19B8F6BF-5375-455C-9EA6-DF929625EA0E}">
        <p15:presenceInfo xmlns:p15="http://schemas.microsoft.com/office/powerpoint/2012/main" userId="05c4ba76e575da9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7EEA"/>
    <a:srgbClr val="034E9D"/>
    <a:srgbClr val="AFAFAF"/>
    <a:srgbClr val="2D0922"/>
    <a:srgbClr val="BEDCFC"/>
    <a:srgbClr val="08519F"/>
    <a:srgbClr val="8FAADC"/>
    <a:srgbClr val="969696"/>
    <a:srgbClr val="5458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643EE2-6744-4B99-9D1C-8D927AFF3435}" v="75" dt="2020-05-29T09:50:48.7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08" autoAdjust="0"/>
    <p:restoredTop sz="79404" autoAdjust="0"/>
  </p:normalViewPr>
  <p:slideViewPr>
    <p:cSldViewPr snapToGrid="0">
      <p:cViewPr varScale="1">
        <p:scale>
          <a:sx n="78" d="100"/>
          <a:sy n="78" d="100"/>
        </p:scale>
        <p:origin x="792" y="96"/>
      </p:cViewPr>
      <p:guideLst>
        <p:guide orient="horz" pos="142"/>
        <p:guide pos="211"/>
        <p:guide pos="7491"/>
      </p:guideLst>
    </p:cSldViewPr>
  </p:slideViewPr>
  <p:outlineViewPr>
    <p:cViewPr>
      <p:scale>
        <a:sx n="33" d="100"/>
        <a:sy n="33" d="100"/>
      </p:scale>
      <p:origin x="0" y="-21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44" d="100"/>
          <a:sy n="44" d="100"/>
        </p:scale>
        <p:origin x="2796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권재승" userId="773a29d1-1d19-4285-a7ae-19973c008fd6" providerId="ADAL" clId="{81643EE2-6744-4B99-9D1C-8D927AFF3435}"/>
    <pc:docChg chg="undo custSel addSld delSld modSld">
      <pc:chgData name="권재승" userId="773a29d1-1d19-4285-a7ae-19973c008fd6" providerId="ADAL" clId="{81643EE2-6744-4B99-9D1C-8D927AFF3435}" dt="2020-05-29T09:50:48.778" v="552"/>
      <pc:docMkLst>
        <pc:docMk/>
      </pc:docMkLst>
      <pc:sldChg chg="modSp mod">
        <pc:chgData name="권재승" userId="773a29d1-1d19-4285-a7ae-19973c008fd6" providerId="ADAL" clId="{81643EE2-6744-4B99-9D1C-8D927AFF3435}" dt="2020-05-29T09:50:48.778" v="552"/>
        <pc:sldMkLst>
          <pc:docMk/>
          <pc:sldMk cId="782257654" sldId="504"/>
        </pc:sldMkLst>
        <pc:spChg chg="mod">
          <ac:chgData name="권재승" userId="773a29d1-1d19-4285-a7ae-19973c008fd6" providerId="ADAL" clId="{81643EE2-6744-4B99-9D1C-8D927AFF3435}" dt="2020-05-29T09:50:48.778" v="552"/>
          <ac:spMkLst>
            <pc:docMk/>
            <pc:sldMk cId="782257654" sldId="504"/>
            <ac:spMk id="18" creationId="{1F2BEF74-0B19-4600-8DBD-876F194C0C97}"/>
          </ac:spMkLst>
        </pc:spChg>
      </pc:sldChg>
      <pc:sldChg chg="modSp add mod">
        <pc:chgData name="권재승" userId="773a29d1-1d19-4285-a7ae-19973c008fd6" providerId="ADAL" clId="{81643EE2-6744-4B99-9D1C-8D927AFF3435}" dt="2020-05-29T09:36:23.599" v="47" actId="20577"/>
        <pc:sldMkLst>
          <pc:docMk/>
          <pc:sldMk cId="1372548055" sldId="564"/>
        </pc:sldMkLst>
        <pc:spChg chg="mod">
          <ac:chgData name="권재승" userId="773a29d1-1d19-4285-a7ae-19973c008fd6" providerId="ADAL" clId="{81643EE2-6744-4B99-9D1C-8D927AFF3435}" dt="2020-05-29T09:36:23.599" v="47" actId="20577"/>
          <ac:spMkLst>
            <pc:docMk/>
            <pc:sldMk cId="1372548055" sldId="564"/>
            <ac:spMk id="11" creationId="{86077013-DA56-4B1A-ABB9-9AADB2D78EF6}"/>
          </ac:spMkLst>
        </pc:spChg>
        <pc:spChg chg="mod">
          <ac:chgData name="권재승" userId="773a29d1-1d19-4285-a7ae-19973c008fd6" providerId="ADAL" clId="{81643EE2-6744-4B99-9D1C-8D927AFF3435}" dt="2020-05-29T09:36:07.651" v="12"/>
          <ac:spMkLst>
            <pc:docMk/>
            <pc:sldMk cId="1372548055" sldId="564"/>
            <ac:spMk id="14" creationId="{D209326C-BCA8-FA43-805F-EDF6CA7A5EE8}"/>
          </ac:spMkLst>
        </pc:spChg>
        <pc:spChg chg="mod">
          <ac:chgData name="권재승" userId="773a29d1-1d19-4285-a7ae-19973c008fd6" providerId="ADAL" clId="{81643EE2-6744-4B99-9D1C-8D927AFF3435}" dt="2020-05-29T09:36:22.694" v="46" actId="6549"/>
          <ac:spMkLst>
            <pc:docMk/>
            <pc:sldMk cId="1372548055" sldId="564"/>
            <ac:spMk id="33" creationId="{FFDAE913-F996-4646-A641-DF5DDC38DD5B}"/>
          </ac:spMkLst>
        </pc:spChg>
      </pc:sldChg>
      <pc:sldChg chg="modSp add del mod">
        <pc:chgData name="권재승" userId="773a29d1-1d19-4285-a7ae-19973c008fd6" providerId="ADAL" clId="{81643EE2-6744-4B99-9D1C-8D927AFF3435}" dt="2020-05-29T09:43:53.822" v="294" actId="47"/>
        <pc:sldMkLst>
          <pc:docMk/>
          <pc:sldMk cId="886404844" sldId="565"/>
        </pc:sldMkLst>
        <pc:spChg chg="mod">
          <ac:chgData name="권재승" userId="773a29d1-1d19-4285-a7ae-19973c008fd6" providerId="ADAL" clId="{81643EE2-6744-4B99-9D1C-8D927AFF3435}" dt="2020-05-29T09:36:33.441" v="62"/>
          <ac:spMkLst>
            <pc:docMk/>
            <pc:sldMk cId="886404844" sldId="565"/>
            <ac:spMk id="17" creationId="{00000000-0000-0000-0000-000000000000}"/>
          </ac:spMkLst>
        </pc:spChg>
        <pc:spChg chg="mod">
          <ac:chgData name="권재승" userId="773a29d1-1d19-4285-a7ae-19973c008fd6" providerId="ADAL" clId="{81643EE2-6744-4B99-9D1C-8D927AFF3435}" dt="2020-05-29T09:36:39.664" v="72" actId="20577"/>
          <ac:spMkLst>
            <pc:docMk/>
            <pc:sldMk cId="886404844" sldId="565"/>
            <ac:spMk id="18" creationId="{334408B6-59FA-43A3-872E-FE6EB6BCA7B4}"/>
          </ac:spMkLst>
        </pc:spChg>
      </pc:sldChg>
      <pc:sldChg chg="modSp add del mod">
        <pc:chgData name="권재승" userId="773a29d1-1d19-4285-a7ae-19973c008fd6" providerId="ADAL" clId="{81643EE2-6744-4B99-9D1C-8D927AFF3435}" dt="2020-05-29T09:36:45.819" v="91"/>
        <pc:sldMkLst>
          <pc:docMk/>
          <pc:sldMk cId="80392003" sldId="566"/>
        </pc:sldMkLst>
        <pc:spChg chg="mod">
          <ac:chgData name="권재승" userId="773a29d1-1d19-4285-a7ae-19973c008fd6" providerId="ADAL" clId="{81643EE2-6744-4B99-9D1C-8D927AFF3435}" dt="2020-05-29T09:36:45.655" v="90"/>
          <ac:spMkLst>
            <pc:docMk/>
            <pc:sldMk cId="80392003" sldId="566"/>
            <ac:spMk id="17" creationId="{00000000-0000-0000-0000-000000000000}"/>
          </ac:spMkLst>
        </pc:spChg>
      </pc:sldChg>
      <pc:sldChg chg="addSp delSp modSp add mod">
        <pc:chgData name="권재승" userId="773a29d1-1d19-4285-a7ae-19973c008fd6" providerId="ADAL" clId="{81643EE2-6744-4B99-9D1C-8D927AFF3435}" dt="2020-05-29T09:43:52.326" v="293"/>
        <pc:sldMkLst>
          <pc:docMk/>
          <pc:sldMk cId="1236689843" sldId="566"/>
        </pc:sldMkLst>
        <pc:spChg chg="add mod">
          <ac:chgData name="권재승" userId="773a29d1-1d19-4285-a7ae-19973c008fd6" providerId="ADAL" clId="{81643EE2-6744-4B99-9D1C-8D927AFF3435}" dt="2020-05-29T09:43:11.786" v="271" actId="207"/>
          <ac:spMkLst>
            <pc:docMk/>
            <pc:sldMk cId="1236689843" sldId="566"/>
            <ac:spMk id="10" creationId="{4731F2C4-C9EA-44D1-9456-0F2BE89558E9}"/>
          </ac:spMkLst>
        </pc:spChg>
        <pc:spChg chg="mod">
          <ac:chgData name="권재승" userId="773a29d1-1d19-4285-a7ae-19973c008fd6" providerId="ADAL" clId="{81643EE2-6744-4B99-9D1C-8D927AFF3435}" dt="2020-05-29T09:41:51.737" v="221" actId="207"/>
          <ac:spMkLst>
            <pc:docMk/>
            <pc:sldMk cId="1236689843" sldId="566"/>
            <ac:spMk id="11" creationId="{00000000-0000-0000-0000-000000000000}"/>
          </ac:spMkLst>
        </pc:spChg>
        <pc:spChg chg="mod">
          <ac:chgData name="권재승" userId="773a29d1-1d19-4285-a7ae-19973c008fd6" providerId="ADAL" clId="{81643EE2-6744-4B99-9D1C-8D927AFF3435}" dt="2020-05-29T09:43:52.326" v="293"/>
          <ac:spMkLst>
            <pc:docMk/>
            <pc:sldMk cId="1236689843" sldId="566"/>
            <ac:spMk id="17" creationId="{00000000-0000-0000-0000-000000000000}"/>
          </ac:spMkLst>
        </pc:spChg>
        <pc:grpChg chg="del">
          <ac:chgData name="권재승" userId="773a29d1-1d19-4285-a7ae-19973c008fd6" providerId="ADAL" clId="{81643EE2-6744-4B99-9D1C-8D927AFF3435}" dt="2020-05-29T09:37:02.429" v="107" actId="478"/>
          <ac:grpSpMkLst>
            <pc:docMk/>
            <pc:sldMk cId="1236689843" sldId="566"/>
            <ac:grpSpMk id="8" creationId="{00000000-0000-0000-0000-000000000000}"/>
          </ac:grpSpMkLst>
        </pc:grpChg>
        <pc:picChg chg="del">
          <ac:chgData name="권재승" userId="773a29d1-1d19-4285-a7ae-19973c008fd6" providerId="ADAL" clId="{81643EE2-6744-4B99-9D1C-8D927AFF3435}" dt="2020-05-29T09:38:43.271" v="132" actId="478"/>
          <ac:picMkLst>
            <pc:docMk/>
            <pc:sldMk cId="1236689843" sldId="566"/>
            <ac:picMk id="3" creationId="{00000000-0000-0000-0000-000000000000}"/>
          </ac:picMkLst>
        </pc:picChg>
        <pc:picChg chg="add del mod">
          <ac:chgData name="권재승" userId="773a29d1-1d19-4285-a7ae-19973c008fd6" providerId="ADAL" clId="{81643EE2-6744-4B99-9D1C-8D927AFF3435}" dt="2020-05-29T09:37:14.987" v="113" actId="478"/>
          <ac:picMkLst>
            <pc:docMk/>
            <pc:sldMk cId="1236689843" sldId="566"/>
            <ac:picMk id="4" creationId="{E67CB98A-5963-4201-8D17-F7AF79CF3210}"/>
          </ac:picMkLst>
        </pc:picChg>
        <pc:picChg chg="add del">
          <ac:chgData name="권재승" userId="773a29d1-1d19-4285-a7ae-19973c008fd6" providerId="ADAL" clId="{81643EE2-6744-4B99-9D1C-8D927AFF3435}" dt="2020-05-29T09:37:17.441" v="115"/>
          <ac:picMkLst>
            <pc:docMk/>
            <pc:sldMk cId="1236689843" sldId="566"/>
            <ac:picMk id="6" creationId="{DAFFEB72-BE37-46EC-B9A1-E1E23EB9E7E7}"/>
          </ac:picMkLst>
        </pc:picChg>
        <pc:picChg chg="add mod">
          <ac:chgData name="권재승" userId="773a29d1-1d19-4285-a7ae-19973c008fd6" providerId="ADAL" clId="{81643EE2-6744-4B99-9D1C-8D927AFF3435}" dt="2020-05-29T09:41:55.868" v="230" actId="1036"/>
          <ac:picMkLst>
            <pc:docMk/>
            <pc:sldMk cId="1236689843" sldId="566"/>
            <ac:picMk id="9" creationId="{57B5B4A8-A003-452D-BD8D-C0CDACE7B6A4}"/>
          </ac:picMkLst>
        </pc:picChg>
      </pc:sldChg>
      <pc:sldChg chg="delSp modSp add mod">
        <pc:chgData name="권재승" userId="773a29d1-1d19-4285-a7ae-19973c008fd6" providerId="ADAL" clId="{81643EE2-6744-4B99-9D1C-8D927AFF3435}" dt="2020-05-29T09:50:37.622" v="542"/>
        <pc:sldMkLst>
          <pc:docMk/>
          <pc:sldMk cId="1262929420" sldId="567"/>
        </pc:sldMkLst>
        <pc:spChg chg="del mod">
          <ac:chgData name="권재승" userId="773a29d1-1d19-4285-a7ae-19973c008fd6" providerId="ADAL" clId="{81643EE2-6744-4B99-9D1C-8D927AFF3435}" dt="2020-05-29T09:43:30.669" v="275" actId="478"/>
          <ac:spMkLst>
            <pc:docMk/>
            <pc:sldMk cId="1262929420" sldId="567"/>
            <ac:spMk id="10" creationId="{4731F2C4-C9EA-44D1-9456-0F2BE89558E9}"/>
          </ac:spMkLst>
        </pc:spChg>
        <pc:spChg chg="mod">
          <ac:chgData name="권재승" userId="773a29d1-1d19-4285-a7ae-19973c008fd6" providerId="ADAL" clId="{81643EE2-6744-4B99-9D1C-8D927AFF3435}" dt="2020-05-29T09:46:50.006" v="462" actId="20577"/>
          <ac:spMkLst>
            <pc:docMk/>
            <pc:sldMk cId="1262929420" sldId="567"/>
            <ac:spMk id="11" creationId="{00000000-0000-0000-0000-000000000000}"/>
          </ac:spMkLst>
        </pc:spChg>
        <pc:spChg chg="mod">
          <ac:chgData name="권재승" userId="773a29d1-1d19-4285-a7ae-19973c008fd6" providerId="ADAL" clId="{81643EE2-6744-4B99-9D1C-8D927AFF3435}" dt="2020-05-29T09:50:37.622" v="542"/>
          <ac:spMkLst>
            <pc:docMk/>
            <pc:sldMk cId="1262929420" sldId="567"/>
            <ac:spMk id="17" creationId="{00000000-0000-0000-0000-000000000000}"/>
          </ac:spMkLst>
        </pc:spChg>
        <pc:picChg chg="del">
          <ac:chgData name="권재승" userId="773a29d1-1d19-4285-a7ae-19973c008fd6" providerId="ADAL" clId="{81643EE2-6744-4B99-9D1C-8D927AFF3435}" dt="2020-05-29T09:43:28.178" v="273" actId="478"/>
          <ac:picMkLst>
            <pc:docMk/>
            <pc:sldMk cId="1262929420" sldId="567"/>
            <ac:picMk id="9" creationId="{57B5B4A8-A003-452D-BD8D-C0CDACE7B6A4}"/>
          </ac:picMkLst>
        </pc:picChg>
      </pc:sldChg>
      <pc:sldChg chg="delSp modSp add del mod">
        <pc:chgData name="권재승" userId="773a29d1-1d19-4285-a7ae-19973c008fd6" providerId="ADAL" clId="{81643EE2-6744-4B99-9D1C-8D927AFF3435}" dt="2020-05-29T09:42:26.070" v="265" actId="47"/>
        <pc:sldMkLst>
          <pc:docMk/>
          <pc:sldMk cId="2875398197" sldId="567"/>
        </pc:sldMkLst>
        <pc:spChg chg="mod">
          <ac:chgData name="권재승" userId="773a29d1-1d19-4285-a7ae-19973c008fd6" providerId="ADAL" clId="{81643EE2-6744-4B99-9D1C-8D927AFF3435}" dt="2020-05-29T09:42:10.342" v="264" actId="404"/>
          <ac:spMkLst>
            <pc:docMk/>
            <pc:sldMk cId="2875398197" sldId="567"/>
            <ac:spMk id="11" creationId="{00000000-0000-0000-0000-000000000000}"/>
          </ac:spMkLst>
        </pc:spChg>
        <pc:picChg chg="del">
          <ac:chgData name="권재승" userId="773a29d1-1d19-4285-a7ae-19973c008fd6" providerId="ADAL" clId="{81643EE2-6744-4B99-9D1C-8D927AFF3435}" dt="2020-05-29T09:42:00.220" v="232" actId="478"/>
          <ac:picMkLst>
            <pc:docMk/>
            <pc:sldMk cId="2875398197" sldId="567"/>
            <ac:picMk id="9" creationId="{57B5B4A8-A003-452D-BD8D-C0CDACE7B6A4}"/>
          </ac:picMkLst>
        </pc:picChg>
      </pc:sldChg>
      <pc:sldChg chg="modSp add mod">
        <pc:chgData name="권재승" userId="773a29d1-1d19-4285-a7ae-19973c008fd6" providerId="ADAL" clId="{81643EE2-6744-4B99-9D1C-8D927AFF3435}" dt="2020-05-29T09:46:40.747" v="455" actId="14100"/>
        <pc:sldMkLst>
          <pc:docMk/>
          <pc:sldMk cId="1905443624" sldId="568"/>
        </pc:sldMkLst>
        <pc:spChg chg="mod">
          <ac:chgData name="권재승" userId="773a29d1-1d19-4285-a7ae-19973c008fd6" providerId="ADAL" clId="{81643EE2-6744-4B99-9D1C-8D927AFF3435}" dt="2020-05-29T09:46:40.747" v="455" actId="14100"/>
          <ac:spMkLst>
            <pc:docMk/>
            <pc:sldMk cId="1905443624" sldId="568"/>
            <ac:spMk id="11" creationId="{00000000-0000-0000-0000-000000000000}"/>
          </ac:spMkLst>
        </pc:spChg>
      </pc:sldChg>
      <pc:sldChg chg="modSp add mod">
        <pc:chgData name="권재승" userId="773a29d1-1d19-4285-a7ae-19973c008fd6" providerId="ADAL" clId="{81643EE2-6744-4B99-9D1C-8D927AFF3435}" dt="2020-05-29T09:48:07.171" v="489" actId="5793"/>
        <pc:sldMkLst>
          <pc:docMk/>
          <pc:sldMk cId="1457118710" sldId="569"/>
        </pc:sldMkLst>
        <pc:spChg chg="mod">
          <ac:chgData name="권재승" userId="773a29d1-1d19-4285-a7ae-19973c008fd6" providerId="ADAL" clId="{81643EE2-6744-4B99-9D1C-8D927AFF3435}" dt="2020-05-29T09:48:07.171" v="489" actId="5793"/>
          <ac:spMkLst>
            <pc:docMk/>
            <pc:sldMk cId="1457118710" sldId="569"/>
            <ac:spMk id="11" creationId="{00000000-0000-0000-0000-000000000000}"/>
          </ac:spMkLst>
        </pc:spChg>
      </pc:sldChg>
      <pc:sldChg chg="modSp add mod">
        <pc:chgData name="권재승" userId="773a29d1-1d19-4285-a7ae-19973c008fd6" providerId="ADAL" clId="{81643EE2-6744-4B99-9D1C-8D927AFF3435}" dt="2020-05-29T09:48:41.685" v="497" actId="2710"/>
        <pc:sldMkLst>
          <pc:docMk/>
          <pc:sldMk cId="1712809315" sldId="570"/>
        </pc:sldMkLst>
        <pc:spChg chg="mod">
          <ac:chgData name="권재승" userId="773a29d1-1d19-4285-a7ae-19973c008fd6" providerId="ADAL" clId="{81643EE2-6744-4B99-9D1C-8D927AFF3435}" dt="2020-05-29T09:48:41.685" v="497" actId="2710"/>
          <ac:spMkLst>
            <pc:docMk/>
            <pc:sldMk cId="1712809315" sldId="570"/>
            <ac:spMk id="11" creationId="{00000000-0000-0000-0000-000000000000}"/>
          </ac:spMkLst>
        </pc:spChg>
      </pc:sldChg>
      <pc:sldChg chg="modSp add mod">
        <pc:chgData name="권재승" userId="773a29d1-1d19-4285-a7ae-19973c008fd6" providerId="ADAL" clId="{81643EE2-6744-4B99-9D1C-8D927AFF3435}" dt="2020-05-29T09:49:28.299" v="513" actId="20577"/>
        <pc:sldMkLst>
          <pc:docMk/>
          <pc:sldMk cId="1742609601" sldId="571"/>
        </pc:sldMkLst>
        <pc:spChg chg="mod">
          <ac:chgData name="권재승" userId="773a29d1-1d19-4285-a7ae-19973c008fd6" providerId="ADAL" clId="{81643EE2-6744-4B99-9D1C-8D927AFF3435}" dt="2020-05-29T09:49:28.299" v="513" actId="20577"/>
          <ac:spMkLst>
            <pc:docMk/>
            <pc:sldMk cId="1742609601" sldId="571"/>
            <ac:spMk id="11" creationId="{00000000-0000-0000-0000-000000000000}"/>
          </ac:spMkLst>
        </pc:spChg>
      </pc:sldChg>
      <pc:sldChg chg="modSp add del mod">
        <pc:chgData name="권재승" userId="773a29d1-1d19-4285-a7ae-19973c008fd6" providerId="ADAL" clId="{81643EE2-6744-4B99-9D1C-8D927AFF3435}" dt="2020-05-29T09:50:20.868" v="532" actId="47"/>
        <pc:sldMkLst>
          <pc:docMk/>
          <pc:sldMk cId="101417596" sldId="572"/>
        </pc:sldMkLst>
        <pc:spChg chg="mod">
          <ac:chgData name="권재승" userId="773a29d1-1d19-4285-a7ae-19973c008fd6" providerId="ADAL" clId="{81643EE2-6744-4B99-9D1C-8D927AFF3435}" dt="2020-05-29T09:50:13.345" v="531" actId="20577"/>
          <ac:spMkLst>
            <pc:docMk/>
            <pc:sldMk cId="101417596" sldId="572"/>
            <ac:spMk id="11" creationId="{00000000-0000-0000-0000-000000000000}"/>
          </ac:spMkLst>
        </pc:sp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499CB5-924F-0F4E-A79E-A1774FF8585E}" type="datetimeFigureOut">
              <a:rPr kumimoji="1" lang="ko-KR" altLang="en-US" smtClean="0"/>
              <a:t>2020-05-30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FA9A45-24F0-C045-AD65-A00B6F1E2F3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51417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254412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246463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335632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731449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428944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021481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456750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027027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688980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90256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44967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35802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11172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855468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701418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469294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FA9A45-24F0-C045-AD65-A00B6F1E2F3D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00409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206432" y="6358890"/>
            <a:ext cx="5412971" cy="365125"/>
          </a:xfrm>
        </p:spPr>
        <p:txBody>
          <a:bodyPr/>
          <a:lstStyle/>
          <a:p>
            <a:r>
              <a:rPr lang="ko-KR" altLang="en-US" dirty="0"/>
              <a:t>우리 </a:t>
            </a:r>
            <a:r>
              <a:rPr lang="en-US" altLang="ko-KR" dirty="0"/>
              <a:t>PPT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>
            <a:lvl1pPr>
              <a:defRPr sz="1600">
                <a:solidFill>
                  <a:srgbClr val="08519F"/>
                </a:solidFill>
                <a:latin typeface="인터파크고딕 B" panose="02000000000000000000" pitchFamily="2" charset="-127"/>
                <a:ea typeface="인터파크고딕 B" panose="02000000000000000000" pitchFamily="2" charset="-127"/>
              </a:defRPr>
            </a:lvl1pPr>
          </a:lstStyle>
          <a:p>
            <a:fld id="{5764ECA5-EC0C-4256-871E-B9858670FFCD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65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6876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6B40AB-108B-4E1C-81BA-C35D05D10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7A2AC5C-83D2-4E63-97FB-E322CC4461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5ECCEDC-DE42-410B-8D32-8B247FD72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우리 </a:t>
            </a:r>
            <a:r>
              <a:rPr lang="en-US" altLang="ko-KR" dirty="0"/>
              <a:t>PPT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905B060-A278-4BDA-BA83-4C18E2355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4ECA5-EC0C-4256-871E-B9858670FFCD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540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49AA3F9C-CB83-484F-AC9E-2A7DFFCA92C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ko-KR" altLang="en-US" dirty="0"/>
              <a:t>우리</a:t>
            </a:r>
            <a:r>
              <a:rPr lang="en-US" altLang="ko-KR" dirty="0"/>
              <a:t>PPT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DD3B71B-D4AF-4929-A0E5-07DE9364CD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764ECA5-EC0C-4256-871E-B9858670FFCD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3159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B23DC96-669E-4877-9390-6366A5319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0B053C-7F26-4FF6-B8F5-D6337A79A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299F67-F22C-4EDB-8745-5C32B48CE2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199" y="6378402"/>
            <a:ext cx="54129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 dirty="0"/>
              <a:t>우리 </a:t>
            </a:r>
            <a:r>
              <a:rPr lang="en-US" altLang="ko-KR" dirty="0"/>
              <a:t>PPT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ECEFB8-2092-48E1-AC46-1CB500C349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4104" y="637840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4ECA5-EC0C-4256-871E-B9858670FFCD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en-US" altLang="ko-KR"/>
              <a:t>/ 20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8209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2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2.png"/><Relationship Id="rId5" Type="http://schemas.openxmlformats.org/officeDocument/2006/relationships/image" Target="../media/image5.jp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2.png"/><Relationship Id="rId5" Type="http://schemas.openxmlformats.org/officeDocument/2006/relationships/image" Target="../media/image5.jp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2.png"/><Relationship Id="rId5" Type="http://schemas.openxmlformats.org/officeDocument/2006/relationships/image" Target="../media/image5.jp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2.png"/><Relationship Id="rId5" Type="http://schemas.openxmlformats.org/officeDocument/2006/relationships/image" Target="../media/image5.jpg"/><Relationship Id="rId4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microsoft.com/office/2007/relationships/hdphoto" Target="../media/hdphoto2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5" Type="http://schemas.openxmlformats.org/officeDocument/2006/relationships/image" Target="../media/image11.png"/><Relationship Id="rId4" Type="http://schemas.openxmlformats.org/officeDocument/2006/relationships/hyperlink" Target="https://forms.gle/8ZrVapdZ9jM7ELZd9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2A075433-2DF4-41FA-BF6F-B224B21469BC}"/>
              </a:ext>
            </a:extLst>
          </p:cNvPr>
          <p:cNvGrpSpPr/>
          <p:nvPr/>
        </p:nvGrpSpPr>
        <p:grpSpPr>
          <a:xfrm>
            <a:off x="0" y="1085623"/>
            <a:ext cx="6088380" cy="5473328"/>
            <a:chOff x="584243" y="925603"/>
            <a:chExt cx="5557261" cy="4995863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F8EC10B4-B9A9-4DD6-81C5-4C2733E62D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513"/>
            <a:stretch/>
          </p:blipFill>
          <p:spPr>
            <a:xfrm>
              <a:off x="584243" y="925603"/>
              <a:ext cx="5557261" cy="4995863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0E91AC9-7422-40C8-957E-BD1F11CE8509}"/>
                </a:ext>
              </a:extLst>
            </p:cNvPr>
            <p:cNvSpPr/>
            <p:nvPr/>
          </p:nvSpPr>
          <p:spPr>
            <a:xfrm>
              <a:off x="4685635" y="5370435"/>
              <a:ext cx="1264920" cy="4800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E37CF162-E215-4673-878C-843C3511D9A7}"/>
              </a:ext>
            </a:extLst>
          </p:cNvPr>
          <p:cNvSpPr/>
          <p:nvPr/>
        </p:nvSpPr>
        <p:spPr>
          <a:xfrm>
            <a:off x="4493371" y="5955257"/>
            <a:ext cx="1385811" cy="5259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순서도: 수동 입력 2">
            <a:extLst>
              <a:ext uri="{FF2B5EF4-FFF2-40B4-BE49-F238E27FC236}">
                <a16:creationId xmlns:a16="http://schemas.microsoft.com/office/drawing/2014/main" id="{035B3312-0A9C-4358-9BEE-4411D90209F0}"/>
              </a:ext>
            </a:extLst>
          </p:cNvPr>
          <p:cNvSpPr/>
          <p:nvPr/>
        </p:nvSpPr>
        <p:spPr>
          <a:xfrm rot="16200000" flipH="1">
            <a:off x="5219698" y="-114291"/>
            <a:ext cx="6858003" cy="7086600"/>
          </a:xfrm>
          <a:prstGeom prst="flowChartManualInput">
            <a:avLst/>
          </a:prstGeom>
          <a:solidFill>
            <a:srgbClr val="08519F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92CC27-9453-5F4C-9BBA-533EB05E51A8}"/>
              </a:ext>
            </a:extLst>
          </p:cNvPr>
          <p:cNvSpPr txBox="1"/>
          <p:nvPr/>
        </p:nvSpPr>
        <p:spPr>
          <a:xfrm>
            <a:off x="8392041" y="4765607"/>
            <a:ext cx="307968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2020.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05.</a:t>
            </a:r>
            <a:r>
              <a:rPr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22.</a:t>
            </a:r>
          </a:p>
          <a:p>
            <a:endParaRPr lang="en-US" altLang="ko-KR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팀원 </a:t>
            </a:r>
            <a:r>
              <a:rPr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	201502015 </a:t>
            </a:r>
            <a:r>
              <a:rPr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권재승</a:t>
            </a:r>
          </a:p>
          <a:p>
            <a:r>
              <a:rPr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201502122 </a:t>
            </a:r>
            <a:r>
              <a:rPr lang="ko-KR" altLang="en-US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조성락</a:t>
            </a:r>
            <a:br>
              <a:rPr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</a:br>
            <a:r>
              <a:rPr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	201601155 </a:t>
            </a:r>
            <a:r>
              <a:rPr lang="ko-KR" altLang="en-US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오하늘</a:t>
            </a:r>
            <a:endParaRPr lang="en-US" altLang="ko-KR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F3368D-68B6-FA47-B5C4-577FBC74273B}"/>
              </a:ext>
            </a:extLst>
          </p:cNvPr>
          <p:cNvSpPr txBox="1"/>
          <p:nvPr/>
        </p:nvSpPr>
        <p:spPr>
          <a:xfrm>
            <a:off x="6103622" y="1355123"/>
            <a:ext cx="586333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종합설계</a:t>
            </a: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 BADID</a:t>
            </a:r>
          </a:p>
          <a:p>
            <a:pPr algn="ctr"/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블록체인 기반 자기주권형 분산 </a:t>
            </a:r>
            <a:b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</a:b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신원 증명 연구</a:t>
            </a: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(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아파트출입</a:t>
            </a: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)</a:t>
            </a:r>
            <a:endParaRPr lang="en-US" altLang="ko-KR" sz="2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EDEC448B-646B-4E95-8E7E-35A71E6B33F7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00" b="97500" l="2062" r="96564">
                        <a14:foregroundMark x1="67354" y1="43571" x2="67354" y2="43571"/>
                        <a14:foregroundMark x1="17182" y1="33929" x2="18900" y2="35714"/>
                        <a14:foregroundMark x1="7216" y1="28929" x2="6873" y2="31786"/>
                        <a14:foregroundMark x1="4811" y1="46786" x2="4467" y2="50000"/>
                        <a14:foregroundMark x1="3436" y1="63214" x2="3436" y2="63214"/>
                        <a14:foregroundMark x1="21306" y1="9643" x2="21306" y2="9643"/>
                        <a14:foregroundMark x1="91409" y1="32500" x2="91409" y2="32500"/>
                        <a14:foregroundMark x1="96907" y1="51429" x2="96907" y2="51429"/>
                        <a14:foregroundMark x1="44330" y1="5000" x2="44330" y2="5000"/>
                        <a14:foregroundMark x1="56357" y1="4286" x2="56357" y2="4286"/>
                        <a14:foregroundMark x1="32302" y1="3571" x2="32302" y2="3571"/>
                        <a14:foregroundMark x1="2062" y1="46429" x2="2062" y2="46429"/>
                        <a14:foregroundMark x1="56014" y1="89286" x2="56014" y2="89286"/>
                        <a14:foregroundMark x1="46392" y1="91429" x2="46392" y2="91429"/>
                        <a14:foregroundMark x1="34021" y1="93214" x2="34021" y2="93214"/>
                        <a14:foregroundMark x1="46048" y1="97500" x2="46048" y2="97500"/>
                        <a14:foregroundMark x1="71478" y1="91071" x2="71478" y2="91071"/>
                        <a14:foregroundMark x1="60481" y1="94286" x2="60481" y2="942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9811" y="2862364"/>
            <a:ext cx="1773936" cy="1706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308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F09CD-6660-4889-B43F-188747F8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5E298C-669C-42E6-B250-F3A785EE5038}"/>
              </a:ext>
            </a:extLst>
          </p:cNvPr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슬라이드 번호 개체 틀 13">
            <a:extLst>
              <a:ext uri="{FF2B5EF4-FFF2-40B4-BE49-F238E27FC236}">
                <a16:creationId xmlns:a16="http://schemas.microsoft.com/office/drawing/2014/main" id="{D9014731-AA4C-499C-A596-FD3A8FF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10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A213AF50-3E39-484D-9F99-7B44CB6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990600" y="239205"/>
            <a:ext cx="4367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분석결과</a:t>
            </a:r>
            <a:endParaRPr lang="ko-KR" alt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8519F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4408B6-59FA-43A3-872E-FE6EB6BCA7B4}"/>
              </a:ext>
            </a:extLst>
          </p:cNvPr>
          <p:cNvSpPr txBox="1"/>
          <p:nvPr/>
        </p:nvSpPr>
        <p:spPr>
          <a:xfrm>
            <a:off x="990600" y="634064"/>
            <a:ext cx="32639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02. </a:t>
            </a:r>
            <a:r>
              <a:rPr lang="ko-KR" altLang="en-US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설문</a:t>
            </a:r>
            <a:endParaRPr lang="ko-KR" altLang="en-US" sz="20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5876" y="1607504"/>
            <a:ext cx="11251507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3. </a:t>
            </a:r>
            <a:r>
              <a:rPr lang="ko-KR" altLang="en-US" sz="2400" dirty="0"/>
              <a:t>사용자 </a:t>
            </a:r>
            <a:r>
              <a:rPr lang="en-US" altLang="ko-KR" sz="2400" dirty="0"/>
              <a:t>UI</a:t>
            </a:r>
            <a:r>
              <a:rPr lang="ko-KR" altLang="en-US" sz="2400" dirty="0"/>
              <a:t>에 대한 의견이 있으면 말씀해주세요</a:t>
            </a:r>
            <a:r>
              <a:rPr lang="en-US" altLang="ko-KR" sz="2400" dirty="0"/>
              <a:t>.</a:t>
            </a:r>
          </a:p>
          <a:p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직관적인 것 같음</a:t>
            </a:r>
            <a:r>
              <a:rPr lang="en-US" altLang="ko-KR" dirty="0"/>
              <a:t>. </a:t>
            </a:r>
            <a:r>
              <a:rPr lang="ko-KR" altLang="en-US" dirty="0"/>
              <a:t>사용자 입장에서는 어차피 발급받고 출입에 제한만 적절하게 이루어지고</a:t>
            </a:r>
            <a:r>
              <a:rPr lang="en-US" altLang="ko-KR" dirty="0"/>
              <a:t>, </a:t>
            </a:r>
            <a:r>
              <a:rPr lang="ko-KR" altLang="en-US" dirty="0"/>
              <a:t>필요에 의해서만 임시 출입증을 편하게 줄 수 있으면 그걸로 끝임</a:t>
            </a:r>
            <a:endParaRPr lang="en-US" altLang="ko-KR" dirty="0"/>
          </a:p>
          <a:p>
            <a:pPr lvl="1"/>
            <a:endParaRPr lang="ko-KR" alt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디자인은 이전에 비해 비약적인 발전을 보임</a:t>
            </a:r>
            <a:r>
              <a:rPr lang="en-US" altLang="ko-KR" dirty="0"/>
              <a:t>. </a:t>
            </a:r>
            <a:r>
              <a:rPr lang="ko-KR" altLang="en-US" dirty="0"/>
              <a:t>실제 앱으로 상용화하기에는 아직 많이 모자라지만 </a:t>
            </a:r>
            <a:r>
              <a:rPr lang="ko-KR" altLang="en-US" dirty="0" err="1"/>
              <a:t>프로토타입인것을</a:t>
            </a:r>
            <a:r>
              <a:rPr lang="ko-KR" altLang="en-US" dirty="0"/>
              <a:t> 생각하면 이 정도면 </a:t>
            </a:r>
            <a:r>
              <a:rPr lang="ko-KR" altLang="en-US" dirty="0" err="1"/>
              <a:t>고퀄리티라고</a:t>
            </a:r>
            <a:r>
              <a:rPr lang="ko-KR" altLang="en-US" dirty="0"/>
              <a:t> 생각함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글자크기를 조절할 수 있거나 자체적으로 </a:t>
            </a:r>
            <a:r>
              <a:rPr lang="ko-KR" altLang="en-US" dirty="0" err="1"/>
              <a:t>컸으면</a:t>
            </a:r>
            <a:r>
              <a:rPr lang="ko-KR" altLang="en-US" dirty="0"/>
              <a:t> 좋겠습니다</a:t>
            </a:r>
            <a:r>
              <a:rPr lang="en-US" altLang="ko-KR" dirty="0"/>
              <a:t>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색감이 부족하며 너무 밋밋함</a:t>
            </a:r>
            <a:r>
              <a:rPr lang="en-US" altLang="ko-KR" dirty="0"/>
              <a:t>, </a:t>
            </a:r>
            <a:r>
              <a:rPr lang="ko-KR" altLang="en-US" dirty="0"/>
              <a:t>감성을 추가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각 메뉴들의 순서가 적절하게 재배치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57118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F09CD-6660-4889-B43F-188747F8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5E298C-669C-42E6-B250-F3A785EE5038}"/>
              </a:ext>
            </a:extLst>
          </p:cNvPr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슬라이드 번호 개체 틀 13">
            <a:extLst>
              <a:ext uri="{FF2B5EF4-FFF2-40B4-BE49-F238E27FC236}">
                <a16:creationId xmlns:a16="http://schemas.microsoft.com/office/drawing/2014/main" id="{D9014731-AA4C-499C-A596-FD3A8FF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11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A213AF50-3E39-484D-9F99-7B44CB6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990600" y="239205"/>
            <a:ext cx="4367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분석결과</a:t>
            </a:r>
            <a:endParaRPr lang="ko-KR" alt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8519F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4408B6-59FA-43A3-872E-FE6EB6BCA7B4}"/>
              </a:ext>
            </a:extLst>
          </p:cNvPr>
          <p:cNvSpPr txBox="1"/>
          <p:nvPr/>
        </p:nvSpPr>
        <p:spPr>
          <a:xfrm>
            <a:off x="990600" y="634064"/>
            <a:ext cx="32639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02. </a:t>
            </a:r>
            <a:r>
              <a:rPr lang="ko-KR" altLang="en-US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설문</a:t>
            </a:r>
            <a:endParaRPr lang="ko-KR" altLang="en-US" sz="20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5876" y="1607504"/>
            <a:ext cx="1125150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4. </a:t>
            </a:r>
            <a:r>
              <a:rPr lang="ko-KR" altLang="en-US" sz="2400" dirty="0"/>
              <a:t>추가적인 기능이 필요하다면 어떤 기능이 있을까요</a:t>
            </a:r>
            <a:r>
              <a:rPr lang="en-US" altLang="ko-KR" sz="2400" dirty="0"/>
              <a:t>?</a:t>
            </a:r>
          </a:p>
          <a:p>
            <a:endParaRPr lang="en-US" altLang="ko-KR" dirty="0"/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기능을 보다 직관적으로 구현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현재 지원하지 않는 기능 구현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튜토리얼 기능 추가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임시출입증 폐기 기능 추가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128093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F09CD-6660-4889-B43F-188747F8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5E298C-669C-42E6-B250-F3A785EE5038}"/>
              </a:ext>
            </a:extLst>
          </p:cNvPr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슬라이드 번호 개체 틀 13">
            <a:extLst>
              <a:ext uri="{FF2B5EF4-FFF2-40B4-BE49-F238E27FC236}">
                <a16:creationId xmlns:a16="http://schemas.microsoft.com/office/drawing/2014/main" id="{D9014731-AA4C-499C-A596-FD3A8FF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12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A213AF50-3E39-484D-9F99-7B44CB6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990600" y="239205"/>
            <a:ext cx="4367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분석결과</a:t>
            </a:r>
            <a:endParaRPr lang="ko-KR" alt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8519F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4408B6-59FA-43A3-872E-FE6EB6BCA7B4}"/>
              </a:ext>
            </a:extLst>
          </p:cNvPr>
          <p:cNvSpPr txBox="1"/>
          <p:nvPr/>
        </p:nvSpPr>
        <p:spPr>
          <a:xfrm>
            <a:off x="990600" y="634064"/>
            <a:ext cx="32639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02. </a:t>
            </a:r>
            <a:r>
              <a:rPr lang="ko-KR" altLang="en-US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설문</a:t>
            </a:r>
            <a:endParaRPr lang="ko-KR" altLang="en-US" sz="20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5876" y="1607504"/>
            <a:ext cx="1125150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5. </a:t>
            </a:r>
            <a:r>
              <a:rPr lang="ko-KR" altLang="en-US" sz="2400" dirty="0"/>
              <a:t>이 시스템을 사용하실 의향이 </a:t>
            </a:r>
            <a:r>
              <a:rPr lang="ko-KR" altLang="en-US" sz="2400" dirty="0" err="1"/>
              <a:t>있으신가요</a:t>
            </a:r>
            <a:r>
              <a:rPr lang="en-US" altLang="ko-KR" sz="2400" dirty="0"/>
              <a:t>? </a:t>
            </a:r>
            <a:r>
              <a:rPr lang="ko-KR" altLang="en-US" sz="2400" dirty="0"/>
              <a:t>있다면 무엇 때문인가요</a:t>
            </a:r>
            <a:r>
              <a:rPr lang="en-US" altLang="ko-KR" sz="2400" dirty="0"/>
              <a:t>?</a:t>
            </a:r>
            <a:endParaRPr lang="en-US" altLang="ko-KR" dirty="0"/>
          </a:p>
          <a:p>
            <a:endParaRPr lang="en-US" altLang="ko-KR" dirty="0"/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우리 아파트에 도입된다면 아주 잘 사용할 것 같음</a:t>
            </a:r>
            <a:r>
              <a:rPr lang="en-US" altLang="ko-KR" dirty="0"/>
              <a:t>. </a:t>
            </a:r>
            <a:r>
              <a:rPr lang="ko-KR" altLang="en-US" dirty="0"/>
              <a:t>블록체인 기반이라 매우 안전할 것 같음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로그가 남는다는 점이 관리면에서 도움이 될 것 같음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IoT</a:t>
            </a:r>
            <a:r>
              <a:rPr lang="ko-KR" altLang="en-US" dirty="0"/>
              <a:t>의 고질적 문제인 해킹의 위험이 보다 줄어들고</a:t>
            </a:r>
            <a:r>
              <a:rPr lang="en-US" altLang="ko-KR" dirty="0"/>
              <a:t>, </a:t>
            </a:r>
            <a:r>
              <a:rPr lang="ko-KR" altLang="en-US" dirty="0"/>
              <a:t>편리성이 증대되기 때문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426096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iot 이미지 검색결과&quot;">
            <a:extLst>
              <a:ext uri="{FF2B5EF4-FFF2-40B4-BE49-F238E27FC236}">
                <a16:creationId xmlns:a16="http://schemas.microsoft.com/office/drawing/2014/main" id="{5909C34C-41A8-4053-821A-EFD3E0F0E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96014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89EAC83-23FB-45A8-80E1-628876A26FB3}"/>
              </a:ext>
            </a:extLst>
          </p:cNvPr>
          <p:cNvSpPr/>
          <p:nvPr/>
        </p:nvSpPr>
        <p:spPr>
          <a:xfrm>
            <a:off x="1122033" y="0"/>
            <a:ext cx="10963274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209326C-BCA8-FA43-805F-EDF6CA7A5EE8}"/>
              </a:ext>
            </a:extLst>
          </p:cNvPr>
          <p:cNvSpPr/>
          <p:nvPr/>
        </p:nvSpPr>
        <p:spPr>
          <a:xfrm>
            <a:off x="7625264" y="1209041"/>
            <a:ext cx="4360303" cy="600432"/>
          </a:xfrm>
          <a:prstGeom prst="rect">
            <a:avLst/>
          </a:prstGeom>
          <a:solidFill>
            <a:srgbClr val="08519F"/>
          </a:solidFill>
          <a:ln cap="rnd">
            <a:noFill/>
            <a:round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3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03. </a:t>
            </a:r>
            <a:r>
              <a:rPr kumimoji="1" lang="ko-KR" altLang="en-US" sz="3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앞으로 계획</a:t>
            </a:r>
          </a:p>
        </p:txBody>
      </p:sp>
      <p:sp>
        <p:nvSpPr>
          <p:cNvPr id="23" name="슬라이드 번호 개체 틀 13">
            <a:extLst>
              <a:ext uri="{FF2B5EF4-FFF2-40B4-BE49-F238E27FC236}">
                <a16:creationId xmlns:a16="http://schemas.microsoft.com/office/drawing/2014/main" id="{526C8BDF-5FD0-49BB-AC98-EDD9B494D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13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각 삼각형 9">
            <a:extLst>
              <a:ext uri="{FF2B5EF4-FFF2-40B4-BE49-F238E27FC236}">
                <a16:creationId xmlns:a16="http://schemas.microsoft.com/office/drawing/2014/main" id="{6FF19047-4870-4DE7-B5FC-C1E2210DFE41}"/>
              </a:ext>
            </a:extLst>
          </p:cNvPr>
          <p:cNvSpPr/>
          <p:nvPr/>
        </p:nvSpPr>
        <p:spPr>
          <a:xfrm rot="13500000">
            <a:off x="7822966" y="3133951"/>
            <a:ext cx="220767" cy="220767"/>
          </a:xfrm>
          <a:prstGeom prst="rtTriangle">
            <a:avLst/>
          </a:prstGeom>
          <a:ln/>
          <a:effectLst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077013-DA56-4B1A-ABB9-9AADB2D78EF6}"/>
              </a:ext>
            </a:extLst>
          </p:cNvPr>
          <p:cNvSpPr txBox="1"/>
          <p:nvPr/>
        </p:nvSpPr>
        <p:spPr>
          <a:xfrm>
            <a:off x="8266309" y="3059668"/>
            <a:ext cx="279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맑은 고딕" panose="020B0503020000020004" pitchFamily="50" charset="-127"/>
              </a:rPr>
              <a:t>Q &amp; A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직각 삼각형 31">
            <a:extLst>
              <a:ext uri="{FF2B5EF4-FFF2-40B4-BE49-F238E27FC236}">
                <a16:creationId xmlns:a16="http://schemas.microsoft.com/office/drawing/2014/main" id="{2071D33C-3EFE-483F-A279-41F74801C458}"/>
              </a:ext>
            </a:extLst>
          </p:cNvPr>
          <p:cNvSpPr/>
          <p:nvPr/>
        </p:nvSpPr>
        <p:spPr>
          <a:xfrm rot="13500000">
            <a:off x="7822967" y="2537028"/>
            <a:ext cx="220767" cy="220767"/>
          </a:xfrm>
          <a:prstGeom prst="rtTriangle">
            <a:avLst/>
          </a:prstGeom>
          <a:ln/>
          <a:effectLst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FDAE913-F996-4646-A641-DF5DDC38DD5B}"/>
              </a:ext>
            </a:extLst>
          </p:cNvPr>
          <p:cNvSpPr txBox="1"/>
          <p:nvPr/>
        </p:nvSpPr>
        <p:spPr>
          <a:xfrm>
            <a:off x="8266309" y="2462745"/>
            <a:ext cx="279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계획 내용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DB156E52-E64B-4792-ACB3-968439AC97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079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00"/>
    </mc:Choice>
    <mc:Fallback>
      <p:transition spd="slow" advTm="7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F09CD-6660-4889-B43F-188747F8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5E298C-669C-42E6-B250-F3A785EE5038}"/>
              </a:ext>
            </a:extLst>
          </p:cNvPr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2DE8B9-6B21-4ACE-A7CC-855474BFCAD4}"/>
              </a:ext>
            </a:extLst>
          </p:cNvPr>
          <p:cNvSpPr txBox="1"/>
          <p:nvPr/>
        </p:nvSpPr>
        <p:spPr>
          <a:xfrm>
            <a:off x="990600" y="195677"/>
            <a:ext cx="5762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계획 내용</a:t>
            </a:r>
            <a:r>
              <a:rPr lang="en-US" altLang="ko-KR" sz="2400" b="1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(1/3)</a:t>
            </a:r>
          </a:p>
        </p:txBody>
      </p:sp>
      <p:sp>
        <p:nvSpPr>
          <p:cNvPr id="32" name="슬라이드 번호 개체 틀 13">
            <a:extLst>
              <a:ext uri="{FF2B5EF4-FFF2-40B4-BE49-F238E27FC236}">
                <a16:creationId xmlns:a16="http://schemas.microsoft.com/office/drawing/2014/main" id="{D9014731-AA4C-499C-A596-FD3A8FF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14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BEA31C-9722-4C00-9B2A-0E9FDE76EFA3}"/>
              </a:ext>
            </a:extLst>
          </p:cNvPr>
          <p:cNvSpPr txBox="1"/>
          <p:nvPr/>
        </p:nvSpPr>
        <p:spPr>
          <a:xfrm>
            <a:off x="990600" y="634064"/>
            <a:ext cx="5235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797979"/>
                </a:solidFill>
                <a:latin typeface="맑은 고딕" panose="020B0503020000020004" pitchFamily="50" charset="-127"/>
              </a:rPr>
              <a:t>03. </a:t>
            </a:r>
            <a:r>
              <a:rPr lang="ko-KR" altLang="en-US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797979"/>
                </a:solidFill>
                <a:latin typeface="맑은 고딕" panose="020B0503020000020004" pitchFamily="50" charset="-127"/>
              </a:rPr>
              <a:t>앞으로 계획</a:t>
            </a:r>
            <a:endParaRPr lang="ko-KR" altLang="en-US" sz="20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79797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A213AF50-3E39-484D-9F99-7B44CB6752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99727" y="1142269"/>
            <a:ext cx="10218216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ko-KR" altLang="en-US" sz="2000" b="1" dirty="0"/>
              <a:t>피드백 결과를 통한 앞으로의 계획</a:t>
            </a:r>
            <a:r>
              <a:rPr lang="ko-KR" altLang="en-US" b="1" dirty="0"/>
              <a:t> </a:t>
            </a:r>
            <a:endParaRPr lang="en-US" altLang="ko-KR" b="1" dirty="0"/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ko-KR" altLang="en-US" sz="1800" dirty="0"/>
              <a:t>임시 출입증 발급 시</a:t>
            </a:r>
            <a:r>
              <a:rPr lang="en-US" altLang="ko-KR" sz="1800" dirty="0"/>
              <a:t>, </a:t>
            </a:r>
            <a:r>
              <a:rPr lang="ko-KR" altLang="en-US" sz="1800" dirty="0"/>
              <a:t>연락처에 저장되어 있지 않은 외부인에 대한 발급 기능이 필요해 보임</a:t>
            </a:r>
            <a:endParaRPr lang="en-US" altLang="ko-KR" dirty="0"/>
          </a:p>
          <a:p>
            <a:pPr marL="742950" lvl="1" indent="-285750">
              <a:lnSpc>
                <a:spcPct val="250000"/>
              </a:lnSpc>
              <a:buFont typeface="맑은 고딕" panose="020B0503020000020004" pitchFamily="50" charset="-127"/>
              <a:buChar char="→"/>
            </a:pPr>
            <a:r>
              <a:rPr lang="ko-KR" altLang="en-US" dirty="0"/>
              <a:t>전화번호 정보를 이용하여 발급이 가능하도록 기능 추가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ko-KR" altLang="en-US" sz="1800" dirty="0"/>
              <a:t>출입증이 중복 발급되지 않도록 발급정보를 </a:t>
            </a:r>
            <a:r>
              <a:rPr lang="ko-KR" altLang="en-US" sz="1800" dirty="0" err="1"/>
              <a:t>메인화면에</a:t>
            </a:r>
            <a:r>
              <a:rPr lang="ko-KR" altLang="en-US" sz="1800" dirty="0"/>
              <a:t> 있으면 좋겠음</a:t>
            </a:r>
            <a:endParaRPr lang="en-US" altLang="ko-KR" dirty="0"/>
          </a:p>
          <a:p>
            <a:pPr marL="742950" lvl="1" indent="-285750">
              <a:lnSpc>
                <a:spcPct val="250000"/>
              </a:lnSpc>
              <a:buFont typeface="맑은 고딕" panose="020B0503020000020004" pitchFamily="50" charset="-127"/>
              <a:buChar char="→"/>
            </a:pPr>
            <a:r>
              <a:rPr lang="ko-KR" altLang="en-US" dirty="0"/>
              <a:t>발급여부를 확인 할 수 있는 아이콘 추가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ko-KR" altLang="en-US" sz="1800" dirty="0"/>
              <a:t>각 메뉴들의 순서가 적절하게 재배치 되어야 할 것 같음</a:t>
            </a:r>
            <a:endParaRPr lang="en-US" altLang="ko-KR" dirty="0"/>
          </a:p>
          <a:p>
            <a:pPr marL="742950" lvl="1" indent="-285750">
              <a:lnSpc>
                <a:spcPct val="250000"/>
              </a:lnSpc>
              <a:buFont typeface="맑은 고딕" panose="020B0503020000020004" pitchFamily="50" charset="-127"/>
              <a:buChar char="→"/>
            </a:pPr>
            <a:r>
              <a:rPr lang="ko-KR" altLang="en-US" dirty="0"/>
              <a:t>팀원들과 토론하여 적절히 재배치 할 계획이다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5302E258-51FC-43CE-9FDC-9AC83A5D6F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47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826"/>
    </mc:Choice>
    <mc:Fallback>
      <p:transition spd="slow" advTm="568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F09CD-6660-4889-B43F-188747F8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5E298C-669C-42E6-B250-F3A785EE5038}"/>
              </a:ext>
            </a:extLst>
          </p:cNvPr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2DE8B9-6B21-4ACE-A7CC-855474BFCAD4}"/>
              </a:ext>
            </a:extLst>
          </p:cNvPr>
          <p:cNvSpPr txBox="1"/>
          <p:nvPr/>
        </p:nvSpPr>
        <p:spPr>
          <a:xfrm>
            <a:off x="990600" y="195677"/>
            <a:ext cx="5762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계획 내용</a:t>
            </a:r>
            <a:r>
              <a:rPr lang="en-US" altLang="ko-KR" sz="2400" b="1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(2/3)</a:t>
            </a:r>
          </a:p>
        </p:txBody>
      </p:sp>
      <p:sp>
        <p:nvSpPr>
          <p:cNvPr id="32" name="슬라이드 번호 개체 틀 13">
            <a:extLst>
              <a:ext uri="{FF2B5EF4-FFF2-40B4-BE49-F238E27FC236}">
                <a16:creationId xmlns:a16="http://schemas.microsoft.com/office/drawing/2014/main" id="{D9014731-AA4C-499C-A596-FD3A8FF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15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BEA31C-9722-4C00-9B2A-0E9FDE76EFA3}"/>
              </a:ext>
            </a:extLst>
          </p:cNvPr>
          <p:cNvSpPr txBox="1"/>
          <p:nvPr/>
        </p:nvSpPr>
        <p:spPr>
          <a:xfrm>
            <a:off x="990600" y="634064"/>
            <a:ext cx="5235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797979"/>
                </a:solidFill>
                <a:latin typeface="맑은 고딕" panose="020B0503020000020004" pitchFamily="50" charset="-127"/>
              </a:rPr>
              <a:t>03. </a:t>
            </a:r>
            <a:r>
              <a:rPr lang="ko-KR" altLang="en-US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797979"/>
                </a:solidFill>
                <a:latin typeface="맑은 고딕" panose="020B0503020000020004" pitchFamily="50" charset="-127"/>
              </a:rPr>
              <a:t>앞으로 계획</a:t>
            </a:r>
            <a:endParaRPr lang="ko-KR" altLang="en-US" sz="20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79797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A213AF50-3E39-484D-9F99-7B44CB6752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99727" y="1142269"/>
            <a:ext cx="10218216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ko-KR" altLang="en-US" sz="2000" b="1" dirty="0"/>
              <a:t>피드백 결과를 통한 앞으로의 계획</a:t>
            </a:r>
            <a:r>
              <a:rPr lang="ko-KR" altLang="en-US" b="1" dirty="0"/>
              <a:t> </a:t>
            </a:r>
            <a:endParaRPr lang="en-US" altLang="ko-KR" b="1" dirty="0"/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ko-KR" altLang="en-US" sz="1800" dirty="0"/>
              <a:t>스마트폰 사용시 주머니속에서의 터치같은</a:t>
            </a:r>
            <a:r>
              <a:rPr lang="en-US" altLang="ko-KR" dirty="0"/>
              <a:t> </a:t>
            </a:r>
            <a:r>
              <a:rPr lang="ko-KR" altLang="en-US" sz="1800" dirty="0"/>
              <a:t>실수로 인한 출입허가를 방지하는 장치필요</a:t>
            </a:r>
            <a:endParaRPr lang="en-US" altLang="ko-KR" dirty="0"/>
          </a:p>
          <a:p>
            <a:pPr marL="742950" lvl="1" indent="-285750">
              <a:lnSpc>
                <a:spcPct val="250000"/>
              </a:lnSpc>
              <a:buFont typeface="맑은 고딕" panose="020B0503020000020004" pitchFamily="50" charset="-127"/>
              <a:buChar char="→"/>
            </a:pPr>
            <a:r>
              <a:rPr lang="ko-KR" altLang="en-US" dirty="0"/>
              <a:t>지문인식이나 비밀번호같은 인증단계를 추가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ko-KR" altLang="en-US" sz="1800" dirty="0"/>
              <a:t>시연연상과 같은 내부 동작이 어떤 원리로 돌아간다는 점을 보여주면 좋겠음</a:t>
            </a:r>
            <a:endParaRPr lang="en-US" altLang="ko-KR" dirty="0"/>
          </a:p>
          <a:p>
            <a:pPr marL="742950" lvl="1" indent="-285750">
              <a:lnSpc>
                <a:spcPct val="250000"/>
              </a:lnSpc>
              <a:buFont typeface="맑은 고딕" panose="020B0503020000020004" pitchFamily="50" charset="-127"/>
              <a:buChar char="→"/>
            </a:pPr>
            <a:r>
              <a:rPr lang="ko-KR" altLang="en-US" dirty="0"/>
              <a:t>데모발표때는</a:t>
            </a:r>
            <a:r>
              <a:rPr lang="en-US" altLang="ko-KR" dirty="0"/>
              <a:t>, </a:t>
            </a:r>
            <a:r>
              <a:rPr lang="ko-KR" altLang="en-US" dirty="0"/>
              <a:t>실제 블록체인 서버의 내용을 보여주면서 어떻게 동작하는지 보여줄 계획임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ko-KR" altLang="en-US" sz="1800" dirty="0"/>
              <a:t>출입증 폐기 기능 추가</a:t>
            </a:r>
            <a:endParaRPr lang="en-US" altLang="ko-KR" dirty="0"/>
          </a:p>
          <a:p>
            <a:pPr marL="742950" lvl="1" indent="-285750">
              <a:lnSpc>
                <a:spcPct val="250000"/>
              </a:lnSpc>
              <a:buFont typeface="맑은 고딕" panose="020B0503020000020004" pitchFamily="50" charset="-127"/>
              <a:buChar char="→"/>
            </a:pPr>
            <a:r>
              <a:rPr lang="ko-KR" altLang="en-US" dirty="0"/>
              <a:t>자신의 출입증이나 </a:t>
            </a:r>
            <a:r>
              <a:rPr lang="ko-KR" altLang="en-US" dirty="0" err="1"/>
              <a:t>다른사람에</a:t>
            </a:r>
            <a:r>
              <a:rPr lang="ko-KR" altLang="en-US" dirty="0"/>
              <a:t> 대한 입시출입증에 대한 폐기기능을 추가</a:t>
            </a:r>
          </a:p>
          <a:p>
            <a:endParaRPr lang="ko-KR" altLang="en-US" dirty="0"/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51B2B559-2E31-4D22-BD9E-F68FFA628C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2018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399"/>
    </mc:Choice>
    <mc:Fallback>
      <p:transition spd="slow" advTm="483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F09CD-6660-4889-B43F-188747F8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5E298C-669C-42E6-B250-F3A785EE5038}"/>
              </a:ext>
            </a:extLst>
          </p:cNvPr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2DE8B9-6B21-4ACE-A7CC-855474BFCAD4}"/>
              </a:ext>
            </a:extLst>
          </p:cNvPr>
          <p:cNvSpPr txBox="1"/>
          <p:nvPr/>
        </p:nvSpPr>
        <p:spPr>
          <a:xfrm>
            <a:off x="990600" y="195677"/>
            <a:ext cx="5762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계획 내용</a:t>
            </a:r>
            <a:r>
              <a:rPr lang="en-US" altLang="ko-KR" sz="2400" b="1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(3/3)</a:t>
            </a:r>
          </a:p>
        </p:txBody>
      </p:sp>
      <p:sp>
        <p:nvSpPr>
          <p:cNvPr id="32" name="슬라이드 번호 개체 틀 13">
            <a:extLst>
              <a:ext uri="{FF2B5EF4-FFF2-40B4-BE49-F238E27FC236}">
                <a16:creationId xmlns:a16="http://schemas.microsoft.com/office/drawing/2014/main" id="{D9014731-AA4C-499C-A596-FD3A8FF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16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BEA31C-9722-4C00-9B2A-0E9FDE76EFA3}"/>
              </a:ext>
            </a:extLst>
          </p:cNvPr>
          <p:cNvSpPr txBox="1"/>
          <p:nvPr/>
        </p:nvSpPr>
        <p:spPr>
          <a:xfrm>
            <a:off x="990600" y="634064"/>
            <a:ext cx="5235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797979"/>
                </a:solidFill>
                <a:latin typeface="맑은 고딕" panose="020B0503020000020004" pitchFamily="50" charset="-127"/>
              </a:rPr>
              <a:t>03. </a:t>
            </a:r>
            <a:r>
              <a:rPr lang="ko-KR" altLang="en-US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797979"/>
                </a:solidFill>
                <a:latin typeface="맑은 고딕" panose="020B0503020000020004" pitchFamily="50" charset="-127"/>
              </a:rPr>
              <a:t>앞으로 계획</a:t>
            </a:r>
            <a:endParaRPr lang="ko-KR" altLang="en-US" sz="20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79797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A213AF50-3E39-484D-9F99-7B44CB6752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99727" y="1142269"/>
            <a:ext cx="10218216" cy="321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ko-KR" altLang="en-US" sz="2000" b="1" dirty="0"/>
              <a:t>피드백 결과를 통한 앞으로의 계획</a:t>
            </a:r>
            <a:r>
              <a:rPr lang="ko-KR" altLang="en-US" b="1" dirty="0"/>
              <a:t> </a:t>
            </a:r>
            <a:endParaRPr lang="en-US" altLang="ko-KR" b="1" dirty="0"/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ko-KR" altLang="en-US" sz="1800" dirty="0"/>
              <a:t>출입로그를 자의적으로 지울 수 있는게 맞는 것인지 의문이 </a:t>
            </a:r>
            <a:r>
              <a:rPr lang="ko-KR" altLang="en-US" sz="1800" dirty="0" err="1"/>
              <a:t>듬</a:t>
            </a:r>
            <a:endParaRPr lang="en-US" altLang="ko-KR" dirty="0"/>
          </a:p>
          <a:p>
            <a:pPr marL="742950" lvl="1" indent="-285750">
              <a:lnSpc>
                <a:spcPct val="250000"/>
              </a:lnSpc>
              <a:buFont typeface="맑은 고딕" panose="020B0503020000020004" pitchFamily="50" charset="-127"/>
              <a:buChar char="→"/>
            </a:pPr>
            <a:r>
              <a:rPr lang="ko-KR" altLang="en-US" dirty="0"/>
              <a:t>자의적으로 지우는 것은 보안성에 있어 의미가 없는 것으로 판단</a:t>
            </a:r>
            <a:r>
              <a:rPr lang="en-US" altLang="ko-KR" dirty="0"/>
              <a:t>, </a:t>
            </a:r>
            <a:r>
              <a:rPr lang="ko-KR" altLang="en-US" dirty="0"/>
              <a:t>관리를 위해</a:t>
            </a:r>
            <a:r>
              <a:rPr lang="en-US" altLang="ko-KR" dirty="0"/>
              <a:t>, </a:t>
            </a:r>
            <a:r>
              <a:rPr lang="ko-KR" altLang="en-US" dirty="0"/>
              <a:t>일정시간이 지나면</a:t>
            </a:r>
            <a:r>
              <a:rPr lang="en-US" altLang="ko-KR" dirty="0"/>
              <a:t>, </a:t>
            </a:r>
            <a:r>
              <a:rPr lang="ko-KR" altLang="en-US" dirty="0"/>
              <a:t>오래된 순으로 지워지는 것으로 변경</a:t>
            </a:r>
          </a:p>
          <a:p>
            <a:endParaRPr lang="ko-KR" altLang="en-US" dirty="0"/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3F92CF20-3709-4AF4-8C85-68EDF8C0F8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271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877"/>
    </mc:Choice>
    <mc:Fallback>
      <p:transition spd="slow" advTm="458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AA41F2D-D02A-4176-8219-98674C835FB0}"/>
              </a:ext>
            </a:extLst>
          </p:cNvPr>
          <p:cNvSpPr/>
          <p:nvPr/>
        </p:nvSpPr>
        <p:spPr>
          <a:xfrm>
            <a:off x="2009255" y="2308934"/>
            <a:ext cx="8173490" cy="169711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Thank You !!</a:t>
            </a:r>
          </a:p>
          <a:p>
            <a:pPr algn="ctr"/>
            <a:r>
              <a:rPr lang="en-US" altLang="ko-KR" sz="48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Q &amp; A</a:t>
            </a:r>
            <a:endParaRPr lang="ko-KR" altLang="en-US" sz="4800" b="1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바닥글 개체 틀 3">
            <a:extLst>
              <a:ext uri="{FF2B5EF4-FFF2-40B4-BE49-F238E27FC236}">
                <a16:creationId xmlns:a16="http://schemas.microsoft.com/office/drawing/2014/main" id="{583EC0FA-E02C-43CA-BAEF-6AEF87192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6432" y="6358890"/>
            <a:ext cx="5412971" cy="365125"/>
          </a:xfrm>
        </p:spPr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pic>
        <p:nvPicPr>
          <p:cNvPr id="5" name="그림 4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1C9134F0-1EFD-4B2D-BDA4-879D7E4E5A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7994" y="5999018"/>
            <a:ext cx="827573" cy="796290"/>
          </a:xfrm>
          <a:prstGeom prst="rect">
            <a:avLst/>
          </a:prstGeom>
        </p:spPr>
      </p:pic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DDCB58B5-38F1-440E-B865-C53D61BCE7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822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7343C98E-AE58-4CAB-AA9B-90B7A641AA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0070C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74" r="32" b="47637"/>
          <a:stretch/>
        </p:blipFill>
        <p:spPr>
          <a:xfrm>
            <a:off x="284609" y="484941"/>
            <a:ext cx="11622781" cy="235014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864EF47-1CC2-473C-A3BF-C38A53FD8CDC}"/>
              </a:ext>
            </a:extLst>
          </p:cNvPr>
          <p:cNvSpPr/>
          <p:nvPr/>
        </p:nvSpPr>
        <p:spPr>
          <a:xfrm>
            <a:off x="1677880" y="1615281"/>
            <a:ext cx="781235" cy="1216696"/>
          </a:xfrm>
          <a:prstGeom prst="rect">
            <a:avLst/>
          </a:prstGeom>
          <a:solidFill>
            <a:srgbClr val="0203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063AEA-0F04-4C8D-A924-F78571881A32}"/>
              </a:ext>
            </a:extLst>
          </p:cNvPr>
          <p:cNvSpPr txBox="1"/>
          <p:nvPr/>
        </p:nvSpPr>
        <p:spPr>
          <a:xfrm>
            <a:off x="585926" y="1870469"/>
            <a:ext cx="3746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Contents</a:t>
            </a:r>
            <a:endParaRPr lang="ko-KR" altLang="en-US" sz="540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91C71FC-2AD3-4409-8454-F1DAD37C3702}"/>
              </a:ext>
            </a:extLst>
          </p:cNvPr>
          <p:cNvSpPr txBox="1"/>
          <p:nvPr/>
        </p:nvSpPr>
        <p:spPr>
          <a:xfrm>
            <a:off x="8952147" y="3682566"/>
            <a:ext cx="233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</a:rPr>
              <a:t>앞으로 계획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4109018-B089-43B8-A2DA-DAF52E09AF9F}"/>
              </a:ext>
            </a:extLst>
          </p:cNvPr>
          <p:cNvSpPr txBox="1"/>
          <p:nvPr/>
        </p:nvSpPr>
        <p:spPr>
          <a:xfrm>
            <a:off x="4665396" y="3481318"/>
            <a:ext cx="8713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rgbClr val="08519F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</a:t>
            </a:r>
            <a:endParaRPr lang="ko-KR" altLang="en-US" sz="4400" dirty="0">
              <a:solidFill>
                <a:srgbClr val="08519F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689154F-BD96-4B97-92AD-78F734E774B2}"/>
              </a:ext>
            </a:extLst>
          </p:cNvPr>
          <p:cNvSpPr txBox="1"/>
          <p:nvPr/>
        </p:nvSpPr>
        <p:spPr>
          <a:xfrm>
            <a:off x="8147691" y="3495362"/>
            <a:ext cx="8713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rgbClr val="08519F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03</a:t>
            </a:r>
            <a:endParaRPr lang="ko-KR" altLang="en-US" sz="4400" dirty="0">
              <a:solidFill>
                <a:srgbClr val="08519F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E0A159D-AFA4-4A57-801F-A41BC09FAA7C}"/>
              </a:ext>
            </a:extLst>
          </p:cNvPr>
          <p:cNvSpPr txBox="1"/>
          <p:nvPr/>
        </p:nvSpPr>
        <p:spPr>
          <a:xfrm>
            <a:off x="4987103" y="4221994"/>
            <a:ext cx="22503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설문조사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48761BD9-2094-4C29-BFA2-392234C450F0}"/>
              </a:ext>
            </a:extLst>
          </p:cNvPr>
          <p:cNvCxnSpPr>
            <a:cxnSpLocks/>
          </p:cNvCxnSpPr>
          <p:nvPr/>
        </p:nvCxnSpPr>
        <p:spPr>
          <a:xfrm>
            <a:off x="4835247" y="4100204"/>
            <a:ext cx="2520000" cy="0"/>
          </a:xfrm>
          <a:prstGeom prst="line">
            <a:avLst/>
          </a:prstGeom>
          <a:ln w="38100">
            <a:solidFill>
              <a:srgbClr val="08519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17D173CC-0255-47E5-B90B-A1CBD3F22948}"/>
              </a:ext>
            </a:extLst>
          </p:cNvPr>
          <p:cNvCxnSpPr>
            <a:cxnSpLocks/>
          </p:cNvCxnSpPr>
          <p:nvPr/>
        </p:nvCxnSpPr>
        <p:spPr>
          <a:xfrm>
            <a:off x="8304953" y="4100612"/>
            <a:ext cx="2520000" cy="0"/>
          </a:xfrm>
          <a:prstGeom prst="line">
            <a:avLst/>
          </a:prstGeom>
          <a:ln w="38100">
            <a:solidFill>
              <a:srgbClr val="08519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8583316-D3A8-4330-B005-CB19463EEF81}"/>
              </a:ext>
            </a:extLst>
          </p:cNvPr>
          <p:cNvSpPr txBox="1"/>
          <p:nvPr/>
        </p:nvSpPr>
        <p:spPr>
          <a:xfrm>
            <a:off x="5448916" y="369283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설문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3D526E-0173-455E-9B4C-99481BCD5D97}"/>
              </a:ext>
            </a:extLst>
          </p:cNvPr>
          <p:cNvSpPr txBox="1"/>
          <p:nvPr/>
        </p:nvSpPr>
        <p:spPr>
          <a:xfrm>
            <a:off x="8503464" y="4533626"/>
            <a:ext cx="21184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Q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&amp;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A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7B7242C-DDC7-48A5-B4D5-AACDD28E105B}"/>
              </a:ext>
            </a:extLst>
          </p:cNvPr>
          <p:cNvSpPr txBox="1"/>
          <p:nvPr/>
        </p:nvSpPr>
        <p:spPr>
          <a:xfrm>
            <a:off x="8518633" y="4228211"/>
            <a:ext cx="27714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계획 내용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2BEF74-0B19-4600-8DBD-876F194C0C97}"/>
              </a:ext>
            </a:extLst>
          </p:cNvPr>
          <p:cNvSpPr txBox="1"/>
          <p:nvPr/>
        </p:nvSpPr>
        <p:spPr>
          <a:xfrm>
            <a:off x="4987103" y="4525282"/>
            <a:ext cx="22503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설문분석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A5369AE-2A48-4B58-A85D-424BD76318CD}"/>
              </a:ext>
            </a:extLst>
          </p:cNvPr>
          <p:cNvSpPr txBox="1"/>
          <p:nvPr/>
        </p:nvSpPr>
        <p:spPr>
          <a:xfrm>
            <a:off x="1470742" y="4221994"/>
            <a:ext cx="22503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협업 툴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E26715F0-883A-4908-90C1-67AF447E8703}"/>
              </a:ext>
            </a:extLst>
          </p:cNvPr>
          <p:cNvCxnSpPr>
            <a:cxnSpLocks/>
          </p:cNvCxnSpPr>
          <p:nvPr/>
        </p:nvCxnSpPr>
        <p:spPr>
          <a:xfrm>
            <a:off x="1318886" y="4100204"/>
            <a:ext cx="2520000" cy="0"/>
          </a:xfrm>
          <a:prstGeom prst="line">
            <a:avLst/>
          </a:prstGeom>
          <a:ln w="38100">
            <a:solidFill>
              <a:srgbClr val="08519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F9681A25-0DD5-4A3D-A30F-A672FB0DAB83}"/>
              </a:ext>
            </a:extLst>
          </p:cNvPr>
          <p:cNvSpPr txBox="1"/>
          <p:nvPr/>
        </p:nvSpPr>
        <p:spPr>
          <a:xfrm>
            <a:off x="1954204" y="3681372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프로토타입</a:t>
            </a:r>
            <a:endParaRPr kumimoji="1" lang="ko-KR" altLang="en-US" b="1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F25BBA4-5728-4353-A846-7AC9FB9F6E44}"/>
              </a:ext>
            </a:extLst>
          </p:cNvPr>
          <p:cNvSpPr txBox="1"/>
          <p:nvPr/>
        </p:nvSpPr>
        <p:spPr>
          <a:xfrm>
            <a:off x="1470742" y="4525282"/>
            <a:ext cx="22503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cs typeface="함초롬바탕" panose="02030604000101010101" pitchFamily="18" charset="-127"/>
              </a:rPr>
              <a:t>프로토타입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cs typeface="함초롬바탕" panose="02030604000101010101" pitchFamily="18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3EAE4DF-3D91-4F64-9E5A-2921FB00ECE7}"/>
              </a:ext>
            </a:extLst>
          </p:cNvPr>
          <p:cNvSpPr txBox="1"/>
          <p:nvPr/>
        </p:nvSpPr>
        <p:spPr>
          <a:xfrm>
            <a:off x="1197158" y="3457042"/>
            <a:ext cx="8713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rgbClr val="08519F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</a:t>
            </a:r>
            <a:endParaRPr lang="ko-KR" altLang="en-US" sz="4400" dirty="0">
              <a:solidFill>
                <a:srgbClr val="08519F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2257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iot 이미지 검색결과&quot;">
            <a:extLst>
              <a:ext uri="{FF2B5EF4-FFF2-40B4-BE49-F238E27FC236}">
                <a16:creationId xmlns:a16="http://schemas.microsoft.com/office/drawing/2014/main" id="{5909C34C-41A8-4053-821A-EFD3E0F0E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96014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89EAC83-23FB-45A8-80E1-628876A26FB3}"/>
              </a:ext>
            </a:extLst>
          </p:cNvPr>
          <p:cNvSpPr/>
          <p:nvPr/>
        </p:nvSpPr>
        <p:spPr>
          <a:xfrm>
            <a:off x="1228725" y="0"/>
            <a:ext cx="10963274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209326C-BCA8-FA43-805F-EDF6CA7A5EE8}"/>
              </a:ext>
            </a:extLst>
          </p:cNvPr>
          <p:cNvSpPr/>
          <p:nvPr/>
        </p:nvSpPr>
        <p:spPr>
          <a:xfrm>
            <a:off x="7625265" y="1566907"/>
            <a:ext cx="4140746" cy="596579"/>
          </a:xfrm>
          <a:prstGeom prst="rect">
            <a:avLst/>
          </a:prstGeom>
          <a:solidFill>
            <a:srgbClr val="08519F"/>
          </a:solidFill>
          <a:ln cap="rnd">
            <a:noFill/>
            <a:round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3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01. </a:t>
            </a:r>
            <a:r>
              <a:rPr kumimoji="1" lang="ko-KR" altLang="en-US" sz="3000" b="1" dirty="0" err="1">
                <a:latin typeface="맑은 고딕" panose="020B0503020000020004" pitchFamily="50" charset="-127"/>
              </a:rPr>
              <a:t>프로토타입</a:t>
            </a:r>
            <a:endParaRPr kumimoji="1" lang="ko-KR" altLang="en-US" sz="3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9D7EFAB0-DB78-4941-9138-B58652E1ECFD}"/>
              </a:ext>
            </a:extLst>
          </p:cNvPr>
          <p:cNvSpPr/>
          <p:nvPr/>
        </p:nvSpPr>
        <p:spPr>
          <a:xfrm rot="13500000">
            <a:off x="7859921" y="2623347"/>
            <a:ext cx="220767" cy="220767"/>
          </a:xfrm>
          <a:prstGeom prst="rtTriangle">
            <a:avLst/>
          </a:prstGeom>
          <a:ln/>
          <a:effectLst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EAFAB4-661D-41CE-9260-9C88F2BC83BE}"/>
              </a:ext>
            </a:extLst>
          </p:cNvPr>
          <p:cNvSpPr txBox="1"/>
          <p:nvPr/>
        </p:nvSpPr>
        <p:spPr>
          <a:xfrm>
            <a:off x="8258179" y="2529566"/>
            <a:ext cx="279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ea typeface="맑은 고딕" panose="020B0503020000020004" pitchFamily="50" charset="-127"/>
              </a:rPr>
              <a:t>협업 툴</a:t>
            </a:r>
          </a:p>
        </p:txBody>
      </p:sp>
      <p:sp>
        <p:nvSpPr>
          <p:cNvPr id="23" name="슬라이드 번호 개체 틀 13">
            <a:extLst>
              <a:ext uri="{FF2B5EF4-FFF2-40B4-BE49-F238E27FC236}">
                <a16:creationId xmlns:a16="http://schemas.microsoft.com/office/drawing/2014/main" id="{526C8BDF-5FD0-49BB-AC98-EDD9B494D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각 삼각형 9">
            <a:extLst>
              <a:ext uri="{FF2B5EF4-FFF2-40B4-BE49-F238E27FC236}">
                <a16:creationId xmlns:a16="http://schemas.microsoft.com/office/drawing/2014/main" id="{6FF19047-4870-4DE7-B5FC-C1E2210DFE41}"/>
              </a:ext>
            </a:extLst>
          </p:cNvPr>
          <p:cNvSpPr/>
          <p:nvPr/>
        </p:nvSpPr>
        <p:spPr>
          <a:xfrm rot="13500000">
            <a:off x="7822966" y="3133951"/>
            <a:ext cx="220767" cy="220767"/>
          </a:xfrm>
          <a:prstGeom prst="rtTriangle">
            <a:avLst/>
          </a:prstGeom>
          <a:ln/>
          <a:effectLst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077013-DA56-4B1A-ABB9-9AADB2D78EF6}"/>
              </a:ext>
            </a:extLst>
          </p:cNvPr>
          <p:cNvSpPr txBox="1"/>
          <p:nvPr/>
        </p:nvSpPr>
        <p:spPr>
          <a:xfrm>
            <a:off x="8255020" y="3059668"/>
            <a:ext cx="279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>
                <a:latin typeface="맑은 고딕" panose="020B0503020000020004" pitchFamily="50" charset="-127"/>
              </a:rPr>
              <a:t>프로토타입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5620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F09CD-6660-4889-B43F-188747F8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5E298C-669C-42E6-B250-F3A785EE5038}"/>
              </a:ext>
            </a:extLst>
          </p:cNvPr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슬라이드 번호 개체 틀 13">
            <a:extLst>
              <a:ext uri="{FF2B5EF4-FFF2-40B4-BE49-F238E27FC236}">
                <a16:creationId xmlns:a16="http://schemas.microsoft.com/office/drawing/2014/main" id="{D9014731-AA4C-499C-A596-FD3A8FF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A213AF50-3E39-484D-9F99-7B44CB6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990600" y="239205"/>
            <a:ext cx="4367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협업 툴</a:t>
            </a:r>
            <a:endParaRPr lang="ko-KR" alt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8519F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4408B6-59FA-43A3-872E-FE6EB6BCA7B4}"/>
              </a:ext>
            </a:extLst>
          </p:cNvPr>
          <p:cNvSpPr txBox="1"/>
          <p:nvPr/>
        </p:nvSpPr>
        <p:spPr>
          <a:xfrm>
            <a:off x="990600" y="634064"/>
            <a:ext cx="32639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01. </a:t>
            </a:r>
            <a:r>
              <a:rPr lang="ko-KR" altLang="en-US" sz="2000" b="1" spc="-150" dirty="0" err="1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프로토타입</a:t>
            </a:r>
            <a:endParaRPr lang="ko-KR" altLang="en-US" sz="20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90600" y="1704622"/>
            <a:ext cx="3841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HotGloo</a:t>
            </a:r>
            <a:r>
              <a:rPr lang="en-US" altLang="ko-KR" dirty="0"/>
              <a:t> </a:t>
            </a:r>
            <a:r>
              <a:rPr lang="ko-KR" altLang="en-US" dirty="0"/>
              <a:t>사용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856" y="1889287"/>
            <a:ext cx="6289557" cy="436429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8" t="971" r="75755" b="87783"/>
          <a:stretch/>
        </p:blipFill>
        <p:spPr>
          <a:xfrm>
            <a:off x="3029009" y="1572609"/>
            <a:ext cx="1802635" cy="633357"/>
          </a:xfrm>
          <a:prstGeom prst="rect">
            <a:avLst/>
          </a:prstGeom>
          <a:ln>
            <a:noFill/>
          </a:ln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771973"/>
            <a:ext cx="4182127" cy="302083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63740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F09CD-6660-4889-B43F-188747F8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5E298C-669C-42E6-B250-F3A785EE5038}"/>
              </a:ext>
            </a:extLst>
          </p:cNvPr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슬라이드 번호 개체 틀 13">
            <a:extLst>
              <a:ext uri="{FF2B5EF4-FFF2-40B4-BE49-F238E27FC236}">
                <a16:creationId xmlns:a16="http://schemas.microsoft.com/office/drawing/2014/main" id="{D9014731-AA4C-499C-A596-FD3A8FF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5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A213AF50-3E39-484D-9F99-7B44CB6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990600" y="239205"/>
            <a:ext cx="4367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50" dirty="0" err="1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프로토타입</a:t>
            </a:r>
            <a:endParaRPr lang="ko-KR" alt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8519F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4408B6-59FA-43A3-872E-FE6EB6BCA7B4}"/>
              </a:ext>
            </a:extLst>
          </p:cNvPr>
          <p:cNvSpPr txBox="1"/>
          <p:nvPr/>
        </p:nvSpPr>
        <p:spPr>
          <a:xfrm>
            <a:off x="990600" y="634064"/>
            <a:ext cx="32639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01. </a:t>
            </a:r>
            <a:r>
              <a:rPr lang="ko-KR" altLang="en-US" sz="2000" b="1" spc="-150" dirty="0" err="1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프로토타입</a:t>
            </a:r>
            <a:endParaRPr lang="ko-KR" altLang="en-US" sz="20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90600" y="1704622"/>
            <a:ext cx="67874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프로토타입</a:t>
            </a:r>
            <a:r>
              <a:rPr lang="ko-KR" altLang="en-US" dirty="0"/>
              <a:t> 시연 </a:t>
            </a:r>
            <a:r>
              <a:rPr lang="en-US" altLang="ko-KR" dirty="0" err="1"/>
              <a:t>url</a:t>
            </a:r>
            <a:r>
              <a:rPr lang="en-US" altLang="ko-KR" dirty="0"/>
              <a:t> </a:t>
            </a:r>
          </a:p>
          <a:p>
            <a:endParaRPr lang="en-US" altLang="ko-KR" dirty="0"/>
          </a:p>
          <a:p>
            <a:r>
              <a:rPr lang="en-US" altLang="ko-KR" dirty="0"/>
              <a:t>	</a:t>
            </a:r>
            <a:r>
              <a:rPr lang="en-US" altLang="ko-KR" sz="1600" dirty="0"/>
              <a:t>http://badid.hotgloo.io/share/hZD2WbD7kmGGHAJ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프로토타입</a:t>
            </a:r>
            <a:r>
              <a:rPr lang="ko-KR" altLang="en-US" dirty="0"/>
              <a:t> 시연 </a:t>
            </a:r>
            <a:r>
              <a:rPr lang="en-US" altLang="ko-KR" dirty="0"/>
              <a:t>QR code  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288" y="3600812"/>
            <a:ext cx="1476581" cy="1524213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7778044" y="1482089"/>
            <a:ext cx="2891290" cy="4876800"/>
            <a:chOff x="7778044" y="1310352"/>
            <a:chExt cx="2891290" cy="4876800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047" t="6747" r="29231" b="2724"/>
            <a:stretch/>
          </p:blipFill>
          <p:spPr>
            <a:xfrm>
              <a:off x="7778044" y="1310352"/>
              <a:ext cx="2731911" cy="4876800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3383" b="98496" l="1449" r="96618">
                          <a14:foregroundMark x1="49758" y1="30075" x2="49758" y2="30075"/>
                          <a14:foregroundMark x1="48309" y1="18421" x2="48309" y2="18421"/>
                          <a14:foregroundMark x1="38164" y1="7143" x2="38164" y2="7143"/>
                          <a14:foregroundMark x1="22705" y1="8271" x2="22705" y2="8271"/>
                          <a14:foregroundMark x1="11594" y1="15414" x2="11594" y2="15414"/>
                          <a14:foregroundMark x1="9179" y1="26692" x2="9179" y2="26692"/>
                          <a14:foregroundMark x1="16908" y1="36466" x2="16908" y2="36466"/>
                          <a14:foregroundMark x1="44444" y1="85714" x2="73430" y2="59774"/>
                          <a14:foregroundMark x1="28019" y1="18421" x2="58937" y2="94361"/>
                          <a14:foregroundMark x1="63285" y1="95113" x2="63285" y2="95113"/>
                          <a14:foregroundMark x1="62319" y1="94737" x2="85024" y2="54135"/>
                          <a14:foregroundMark x1="40580" y1="40602" x2="81643" y2="45113"/>
                          <a14:foregroundMark x1="22222" y1="61278" x2="39130" y2="8157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73643">
              <a:off x="9861435" y="4129360"/>
              <a:ext cx="807899" cy="10381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2310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iot 이미지 검색결과&quot;">
            <a:extLst>
              <a:ext uri="{FF2B5EF4-FFF2-40B4-BE49-F238E27FC236}">
                <a16:creationId xmlns:a16="http://schemas.microsoft.com/office/drawing/2014/main" id="{5909C34C-41A8-4053-821A-EFD3E0F0E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96014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89EAC83-23FB-45A8-80E1-628876A26FB3}"/>
              </a:ext>
            </a:extLst>
          </p:cNvPr>
          <p:cNvSpPr/>
          <p:nvPr/>
        </p:nvSpPr>
        <p:spPr>
          <a:xfrm>
            <a:off x="1122033" y="0"/>
            <a:ext cx="10963274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209326C-BCA8-FA43-805F-EDF6CA7A5EE8}"/>
              </a:ext>
            </a:extLst>
          </p:cNvPr>
          <p:cNvSpPr/>
          <p:nvPr/>
        </p:nvSpPr>
        <p:spPr>
          <a:xfrm>
            <a:off x="7625264" y="1209041"/>
            <a:ext cx="4360303" cy="600432"/>
          </a:xfrm>
          <a:prstGeom prst="rect">
            <a:avLst/>
          </a:prstGeom>
          <a:solidFill>
            <a:srgbClr val="08519F"/>
          </a:solidFill>
          <a:ln cap="rnd">
            <a:noFill/>
            <a:round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3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02. </a:t>
            </a:r>
            <a:r>
              <a:rPr kumimoji="1" lang="ko-KR" altLang="en-US" sz="3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설문</a:t>
            </a:r>
          </a:p>
        </p:txBody>
      </p:sp>
      <p:sp>
        <p:nvSpPr>
          <p:cNvPr id="23" name="슬라이드 번호 개체 틀 13">
            <a:extLst>
              <a:ext uri="{FF2B5EF4-FFF2-40B4-BE49-F238E27FC236}">
                <a16:creationId xmlns:a16="http://schemas.microsoft.com/office/drawing/2014/main" id="{526C8BDF-5FD0-49BB-AC98-EDD9B494D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6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각 삼각형 9">
            <a:extLst>
              <a:ext uri="{FF2B5EF4-FFF2-40B4-BE49-F238E27FC236}">
                <a16:creationId xmlns:a16="http://schemas.microsoft.com/office/drawing/2014/main" id="{6FF19047-4870-4DE7-B5FC-C1E2210DFE41}"/>
              </a:ext>
            </a:extLst>
          </p:cNvPr>
          <p:cNvSpPr/>
          <p:nvPr/>
        </p:nvSpPr>
        <p:spPr>
          <a:xfrm rot="13500000">
            <a:off x="7822966" y="3133951"/>
            <a:ext cx="220767" cy="220767"/>
          </a:xfrm>
          <a:prstGeom prst="rtTriangle">
            <a:avLst/>
          </a:prstGeom>
          <a:ln/>
          <a:effectLst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077013-DA56-4B1A-ABB9-9AADB2D78EF6}"/>
              </a:ext>
            </a:extLst>
          </p:cNvPr>
          <p:cNvSpPr txBox="1"/>
          <p:nvPr/>
        </p:nvSpPr>
        <p:spPr>
          <a:xfrm>
            <a:off x="8266309" y="3059668"/>
            <a:ext cx="279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맑은 고딕" panose="020B0503020000020004" pitchFamily="50" charset="-127"/>
              </a:rPr>
              <a:t>분석결과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직각 삼각형 31">
            <a:extLst>
              <a:ext uri="{FF2B5EF4-FFF2-40B4-BE49-F238E27FC236}">
                <a16:creationId xmlns:a16="http://schemas.microsoft.com/office/drawing/2014/main" id="{2071D33C-3EFE-483F-A279-41F74801C458}"/>
              </a:ext>
            </a:extLst>
          </p:cNvPr>
          <p:cNvSpPr/>
          <p:nvPr/>
        </p:nvSpPr>
        <p:spPr>
          <a:xfrm rot="13500000">
            <a:off x="7822967" y="2537028"/>
            <a:ext cx="220767" cy="220767"/>
          </a:xfrm>
          <a:prstGeom prst="rtTriangle">
            <a:avLst/>
          </a:prstGeom>
          <a:ln/>
          <a:effectLst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인터파크고딕 B" panose="02000000000000000000" pitchFamily="2" charset="-127"/>
              <a:ea typeface="인터파크고딕 B" panose="02000000000000000000" pitchFamily="2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FDAE913-F996-4646-A641-DF5DDC38DD5B}"/>
              </a:ext>
            </a:extLst>
          </p:cNvPr>
          <p:cNvSpPr txBox="1"/>
          <p:nvPr/>
        </p:nvSpPr>
        <p:spPr>
          <a:xfrm>
            <a:off x="8266309" y="2462745"/>
            <a:ext cx="279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설문조사</a:t>
            </a:r>
          </a:p>
        </p:txBody>
      </p:sp>
    </p:spTree>
    <p:extLst>
      <p:ext uri="{BB962C8B-B14F-4D97-AF65-F5344CB8AC3E}">
        <p14:creationId xmlns:p14="http://schemas.microsoft.com/office/powerpoint/2010/main" val="1372548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F09CD-6660-4889-B43F-188747F8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5E298C-669C-42E6-B250-F3A785EE5038}"/>
              </a:ext>
            </a:extLst>
          </p:cNvPr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슬라이드 번호 개체 틀 13">
            <a:extLst>
              <a:ext uri="{FF2B5EF4-FFF2-40B4-BE49-F238E27FC236}">
                <a16:creationId xmlns:a16="http://schemas.microsoft.com/office/drawing/2014/main" id="{D9014731-AA4C-499C-A596-FD3A8FF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7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A213AF50-3E39-484D-9F99-7B44CB6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990600" y="239205"/>
            <a:ext cx="4367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설문조사</a:t>
            </a:r>
            <a:endParaRPr lang="ko-KR" alt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8519F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4408B6-59FA-43A3-872E-FE6EB6BCA7B4}"/>
              </a:ext>
            </a:extLst>
          </p:cNvPr>
          <p:cNvSpPr txBox="1"/>
          <p:nvPr/>
        </p:nvSpPr>
        <p:spPr>
          <a:xfrm>
            <a:off x="990600" y="634064"/>
            <a:ext cx="32639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02. </a:t>
            </a:r>
            <a:r>
              <a:rPr lang="ko-KR" altLang="en-US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설문</a:t>
            </a:r>
            <a:endParaRPr lang="ko-KR" altLang="en-US" sz="20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56295" y="1388618"/>
            <a:ext cx="14663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설문지 링크 </a:t>
            </a:r>
            <a:r>
              <a:rPr lang="en-US" altLang="ko-KR" dirty="0"/>
              <a:t>: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https://forms.gle/8ZrVapdZ9jM7ELZd9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7B5B4A8-A003-452D-BD8D-C0CDACE7B6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688" b="91667" l="1056" r="98167">
                        <a14:foregroundMark x1="14389" y1="18620" x2="16889" y2="54036"/>
                        <a14:foregroundMark x1="16889" y1="54036" x2="17000" y2="54297"/>
                        <a14:foregroundMark x1="20722" y1="6120" x2="8389" y2="5859"/>
                        <a14:foregroundMark x1="21889" y1="4688" x2="13833" y2="5599"/>
                        <a14:foregroundMark x1="13833" y1="5599" x2="13833" y2="5599"/>
                        <a14:foregroundMark x1="4167" y1="6380" x2="2000" y2="17708"/>
                        <a14:foregroundMark x1="2000" y1="17708" x2="3833" y2="61719"/>
                        <a14:foregroundMark x1="3833" y1="61719" x2="7444" y2="78385"/>
                        <a14:foregroundMark x1="7444" y1="78385" x2="11667" y2="81510"/>
                        <a14:foregroundMark x1="11667" y1="81510" x2="18556" y2="67057"/>
                        <a14:foregroundMark x1="18556" y1="67057" x2="19167" y2="65104"/>
                        <a14:foregroundMark x1="33944" y1="17969" x2="34278" y2="82031"/>
                        <a14:foregroundMark x1="34278" y1="82031" x2="35722" y2="91667"/>
                        <a14:foregroundMark x1="35722" y1="91667" x2="39389" y2="86979"/>
                        <a14:foregroundMark x1="39389" y1="86979" x2="43222" y2="24089"/>
                        <a14:foregroundMark x1="43222" y1="24089" x2="40889" y2="13672"/>
                        <a14:foregroundMark x1="40889" y1="13672" x2="37222" y2="8073"/>
                        <a14:foregroundMark x1="37222" y1="8073" x2="34556" y2="6120"/>
                        <a14:foregroundMark x1="87944" y1="30208" x2="86167" y2="40625"/>
                        <a14:foregroundMark x1="86167" y1="40625" x2="86333" y2="54557"/>
                        <a14:foregroundMark x1="86333" y1="54557" x2="87667" y2="64844"/>
                        <a14:foregroundMark x1="87667" y1="64844" x2="91111" y2="70443"/>
                        <a14:foregroundMark x1="91111" y1="70443" x2="95167" y2="67188"/>
                        <a14:foregroundMark x1="95167" y1="67188" x2="96111" y2="54688"/>
                        <a14:foregroundMark x1="96111" y1="54688" x2="94944" y2="41797"/>
                        <a14:foregroundMark x1="94944" y1="41797" x2="92500" y2="31641"/>
                        <a14:foregroundMark x1="92500" y1="31641" x2="91556" y2="29948"/>
                        <a14:foregroundMark x1="97222" y1="23698" x2="98167" y2="81771"/>
                        <a14:foregroundMark x1="98167" y1="81771" x2="98111" y2="82682"/>
                        <a14:foregroundMark x1="1889" y1="11198" x2="1056" y2="64974"/>
                        <a14:foregroundMark x1="1056" y1="64974" x2="2167" y2="73438"/>
                        <a14:foregroundMark x1="20500" y1="4688" x2="2056" y2="4948"/>
                        <a14:foregroundMark x1="62444" y1="25781" x2="62889" y2="60417"/>
                        <a14:foregroundMark x1="62889" y1="60417" x2="64278" y2="69010"/>
                        <a14:foregroundMark x1="64278" y1="69010" x2="68444" y2="65755"/>
                        <a14:foregroundMark x1="68444" y1="65755" x2="70556" y2="52083"/>
                        <a14:foregroundMark x1="70556" y1="52083" x2="68611" y2="27604"/>
                        <a14:foregroundMark x1="68611" y1="27604" x2="64500" y2="22786"/>
                        <a14:foregroundMark x1="64500" y1="22786" x2="57944" y2="20703"/>
                        <a14:foregroundMark x1="57944" y1="20703" x2="54333" y2="26693"/>
                        <a14:foregroundMark x1="54333" y1="26693" x2="54556" y2="65104"/>
                        <a14:foregroundMark x1="54556" y1="65104" x2="55056" y2="6862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7695" y="1862098"/>
            <a:ext cx="10421243" cy="4446397"/>
          </a:xfrm>
          <a:prstGeom prst="rect">
            <a:avLst/>
          </a:prstGeom>
        </p:spPr>
      </p:pic>
      <p:sp>
        <p:nvSpPr>
          <p:cNvPr id="10" name="설명선: 아래쪽 화살표 9">
            <a:extLst>
              <a:ext uri="{FF2B5EF4-FFF2-40B4-BE49-F238E27FC236}">
                <a16:creationId xmlns:a16="http://schemas.microsoft.com/office/drawing/2014/main" id="{4731F2C4-C9EA-44D1-9456-0F2BE89558E9}"/>
              </a:ext>
            </a:extLst>
          </p:cNvPr>
          <p:cNvSpPr/>
          <p:nvPr/>
        </p:nvSpPr>
        <p:spPr>
          <a:xfrm>
            <a:off x="6821906" y="1338223"/>
            <a:ext cx="4247147" cy="1308863"/>
          </a:xfrm>
          <a:prstGeom prst="downArrowCallout">
            <a:avLst/>
          </a:prstGeom>
          <a:noFill/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구글폼을 사용하여 대학생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재직자 위주로 </a:t>
            </a:r>
            <a:r>
              <a:rPr lang="en-US" altLang="ko-KR" dirty="0">
                <a:solidFill>
                  <a:schemeClr val="tx1"/>
                </a:solidFill>
              </a:rPr>
              <a:t>5</a:t>
            </a:r>
            <a:r>
              <a:rPr lang="ko-KR" altLang="en-US" dirty="0">
                <a:solidFill>
                  <a:schemeClr val="tx1"/>
                </a:solidFill>
              </a:rPr>
              <a:t>명을 대상으로 설문조사를 진행함</a:t>
            </a:r>
          </a:p>
        </p:txBody>
      </p:sp>
    </p:spTree>
    <p:extLst>
      <p:ext uri="{BB962C8B-B14F-4D97-AF65-F5344CB8AC3E}">
        <p14:creationId xmlns:p14="http://schemas.microsoft.com/office/powerpoint/2010/main" val="1236689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F09CD-6660-4889-B43F-188747F8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5E298C-669C-42E6-B250-F3A785EE5038}"/>
              </a:ext>
            </a:extLst>
          </p:cNvPr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슬라이드 번호 개체 틀 13">
            <a:extLst>
              <a:ext uri="{FF2B5EF4-FFF2-40B4-BE49-F238E27FC236}">
                <a16:creationId xmlns:a16="http://schemas.microsoft.com/office/drawing/2014/main" id="{D9014731-AA4C-499C-A596-FD3A8FF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8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A213AF50-3E39-484D-9F99-7B44CB6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990600" y="239205"/>
            <a:ext cx="4367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설문결과</a:t>
            </a:r>
            <a:endParaRPr lang="ko-KR" alt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8519F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4408B6-59FA-43A3-872E-FE6EB6BCA7B4}"/>
              </a:ext>
            </a:extLst>
          </p:cNvPr>
          <p:cNvSpPr txBox="1"/>
          <p:nvPr/>
        </p:nvSpPr>
        <p:spPr>
          <a:xfrm>
            <a:off x="990600" y="634064"/>
            <a:ext cx="32639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02. </a:t>
            </a:r>
            <a:r>
              <a:rPr lang="ko-KR" altLang="en-US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설문</a:t>
            </a:r>
            <a:endParaRPr lang="ko-KR" altLang="en-US" sz="20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5876" y="1607504"/>
            <a:ext cx="10645105" cy="2589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1. </a:t>
            </a:r>
            <a:r>
              <a:rPr lang="ko-KR" altLang="en-US" sz="2400" dirty="0" err="1"/>
              <a:t>디자인스프린트에서</a:t>
            </a:r>
            <a:r>
              <a:rPr lang="ko-KR" altLang="en-US" sz="2400" dirty="0"/>
              <a:t> 나온 프로토타입에 비해 개선된 점은 무엇인가요</a:t>
            </a:r>
            <a:r>
              <a:rPr lang="en-US" altLang="ko-KR" sz="2400" dirty="0"/>
              <a:t>?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 err="1"/>
              <a:t>ui</a:t>
            </a:r>
            <a:r>
              <a:rPr lang="ko-KR" altLang="en-US" dirty="0"/>
              <a:t>가 더 직관적으로 개선됨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 err="1"/>
              <a:t>ui</a:t>
            </a:r>
            <a:r>
              <a:rPr lang="en-US" altLang="ko-KR" dirty="0"/>
              <a:t> </a:t>
            </a:r>
            <a:r>
              <a:rPr lang="ko-KR" altLang="en-US" dirty="0"/>
              <a:t>디자인 개선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기능들이 조금 더 다양해지고 각 기능에 대한 설명이 구체화됨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실제 기능이 어떻게 사용되는지 흐름이 잘 정리가 됨</a:t>
            </a:r>
          </a:p>
        </p:txBody>
      </p:sp>
    </p:spTree>
    <p:extLst>
      <p:ext uri="{BB962C8B-B14F-4D97-AF65-F5344CB8AC3E}">
        <p14:creationId xmlns:p14="http://schemas.microsoft.com/office/powerpoint/2010/main" val="1262929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F09CD-6660-4889-B43F-188747F8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블록체인 기반 자기주권형 분산 신원 증명 연구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E5E298C-669C-42E6-B250-F3A785EE5038}"/>
              </a:ext>
            </a:extLst>
          </p:cNvPr>
          <p:cNvSpPr/>
          <p:nvPr/>
        </p:nvSpPr>
        <p:spPr>
          <a:xfrm>
            <a:off x="0" y="1092896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슬라이드 번호 개체 틀 13">
            <a:extLst>
              <a:ext uri="{FF2B5EF4-FFF2-40B4-BE49-F238E27FC236}">
                <a16:creationId xmlns:a16="http://schemas.microsoft.com/office/drawing/2014/main" id="{D9014731-AA4C-499C-A596-FD3A8FF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2368" y="6358889"/>
            <a:ext cx="2743200" cy="365125"/>
          </a:xfrm>
        </p:spPr>
        <p:txBody>
          <a:bodyPr/>
          <a:lstStyle/>
          <a:p>
            <a:fld id="{5764ECA5-EC0C-4256-871E-B9858670FFCD}" type="slidenum">
              <a:rPr lang="ko-KR" altLang="en-US" sz="18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9</a:t>
            </a:fld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17</a:t>
            </a:r>
            <a:endParaRPr lang="ko-KR" altLang="en-US" b="1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 descr="플레이트, 음식, 그리기이(가) 표시된 사진&#10;&#10;자동 생성된 설명">
            <a:extLst>
              <a:ext uri="{FF2B5EF4-FFF2-40B4-BE49-F238E27FC236}">
                <a16:creationId xmlns:a16="http://schemas.microsoft.com/office/drawing/2014/main" id="{A213AF50-3E39-484D-9F99-7B44CB6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" y="195677"/>
            <a:ext cx="827573" cy="79629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990600" y="239205"/>
            <a:ext cx="4367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rgbClr val="08519F"/>
                </a:solidFill>
                <a:latin typeface="맑은 고딕" panose="020B0503020000020004" pitchFamily="50" charset="-127"/>
              </a:rPr>
              <a:t>분석결과</a:t>
            </a:r>
            <a:endParaRPr lang="ko-KR" alt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8519F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4408B6-59FA-43A3-872E-FE6EB6BCA7B4}"/>
              </a:ext>
            </a:extLst>
          </p:cNvPr>
          <p:cNvSpPr txBox="1"/>
          <p:nvPr/>
        </p:nvSpPr>
        <p:spPr>
          <a:xfrm>
            <a:off x="990600" y="634064"/>
            <a:ext cx="32639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02. </a:t>
            </a:r>
            <a:r>
              <a:rPr lang="ko-KR" altLang="en-US" sz="2000" b="1" spc="-150" dirty="0">
                <a:ln>
                  <a:solidFill>
                    <a:srgbClr val="27B9B0">
                      <a:alpha val="0"/>
                    </a:srgbClr>
                  </a:solidFill>
                </a:ln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설문</a:t>
            </a:r>
            <a:endParaRPr lang="ko-KR" altLang="en-US" sz="20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5876" y="1607504"/>
            <a:ext cx="11251507" cy="3732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2. </a:t>
            </a:r>
            <a:r>
              <a:rPr lang="ko-KR" altLang="en-US" sz="2400" dirty="0"/>
              <a:t>최종 프로토타입에서 개선되어야 할 점이 있다면 무엇일까요</a:t>
            </a:r>
            <a:r>
              <a:rPr lang="en-US" altLang="ko-KR" sz="2400" dirty="0"/>
              <a:t>?</a:t>
            </a:r>
            <a:endParaRPr lang="en-US" altLang="ko-KR" sz="2400" b="1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임시 출입증 발급 시</a:t>
            </a:r>
            <a:r>
              <a:rPr lang="en-US" altLang="ko-KR" dirty="0"/>
              <a:t>, </a:t>
            </a:r>
            <a:r>
              <a:rPr lang="ko-KR" altLang="en-US" dirty="0"/>
              <a:t>연락처에 저장되어 있지 않은 외부인에 대한 발급 기능이 </a:t>
            </a:r>
            <a:r>
              <a:rPr lang="ko-KR" altLang="en-US" dirty="0" err="1"/>
              <a:t>필요해보임</a:t>
            </a:r>
            <a:endParaRPr lang="ko-KR" altLang="en-US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디자인을 더 </a:t>
            </a:r>
            <a:r>
              <a:rPr lang="ko-KR" altLang="en-US" dirty="0" err="1"/>
              <a:t>미니멀하게</a:t>
            </a:r>
            <a:r>
              <a:rPr lang="ko-KR" altLang="en-US" dirty="0"/>
              <a:t> 변경하면 </a:t>
            </a:r>
            <a:r>
              <a:rPr lang="ko-KR" altLang="en-US" dirty="0" err="1"/>
              <a:t>좋을거</a:t>
            </a:r>
            <a:r>
              <a:rPr lang="ko-KR" altLang="en-US" dirty="0"/>
              <a:t> 같음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출입증이 중복 </a:t>
            </a:r>
            <a:r>
              <a:rPr lang="ko-KR" altLang="en-US" dirty="0" err="1"/>
              <a:t>발급되지않에</a:t>
            </a:r>
            <a:r>
              <a:rPr lang="ko-KR" altLang="en-US" dirty="0"/>
              <a:t> 발급정보를 </a:t>
            </a:r>
            <a:r>
              <a:rPr lang="ko-KR" altLang="en-US" dirty="0" err="1"/>
              <a:t>메인화면에</a:t>
            </a:r>
            <a:r>
              <a:rPr lang="ko-KR" altLang="en-US" dirty="0"/>
              <a:t> 있으면 좋겠음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각 메뉴들의 순서가 적절하게 재배치 되어야 할 것 같음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현재 서버와 직접적인 통신이 </a:t>
            </a:r>
            <a:r>
              <a:rPr lang="ko-KR" altLang="en-US" dirty="0" err="1"/>
              <a:t>없는것으로</a:t>
            </a:r>
            <a:r>
              <a:rPr lang="ko-KR" altLang="en-US" dirty="0"/>
              <a:t> 생각되는데</a:t>
            </a:r>
            <a:r>
              <a:rPr lang="en-US" altLang="ko-KR" dirty="0"/>
              <a:t>, </a:t>
            </a:r>
            <a:r>
              <a:rPr lang="ko-KR" altLang="en-US" dirty="0"/>
              <a:t>이 부분에 대한 문제가 해결된다면 큰 개선이 있을 것 같음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스마트폰 사용시 주머니속에서 터치가 되는 등</a:t>
            </a:r>
            <a:r>
              <a:rPr lang="en-US" altLang="ko-KR" dirty="0"/>
              <a:t>, </a:t>
            </a:r>
            <a:r>
              <a:rPr lang="ko-KR" altLang="en-US" dirty="0"/>
              <a:t>실수로 인해 출입을 허가 하지 않도록 확인하는 장치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시연연상과 같은 내부 동작이 </a:t>
            </a:r>
            <a:r>
              <a:rPr lang="ko-KR" altLang="en-US" dirty="0" err="1"/>
              <a:t>어떤어떤</a:t>
            </a:r>
            <a:r>
              <a:rPr lang="ko-KR" altLang="en-US" dirty="0"/>
              <a:t> 원리로 돌아간다는 점을 보여주면 좋겠음</a:t>
            </a:r>
          </a:p>
        </p:txBody>
      </p:sp>
    </p:spTree>
    <p:extLst>
      <p:ext uri="{BB962C8B-B14F-4D97-AF65-F5344CB8AC3E}">
        <p14:creationId xmlns:p14="http://schemas.microsoft.com/office/powerpoint/2010/main" val="1905443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A2CB1F"/>
      </a:accent1>
      <a:accent2>
        <a:srgbClr val="F63861"/>
      </a:accent2>
      <a:accent3>
        <a:srgbClr val="FAA700"/>
      </a:accent3>
      <a:accent4>
        <a:srgbClr val="08519F"/>
      </a:accent4>
      <a:accent5>
        <a:srgbClr val="0ECBD4"/>
      </a:accent5>
      <a:accent6>
        <a:srgbClr val="3A4453"/>
      </a:accent6>
      <a:hlink>
        <a:srgbClr val="EB8803"/>
      </a:hlink>
      <a:folHlink>
        <a:srgbClr val="5F7791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73" row="1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3EA6628-94FB-4297-BFD8-29BC0D739E3E}">
  <we:reference id="wa104381063" version="1.0.0.1" store="ko-KR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7726</TotalTime>
  <Words>733</Words>
  <Application>Microsoft Office PowerPoint</Application>
  <PresentationFormat>와이드스크린</PresentationFormat>
  <Paragraphs>153</Paragraphs>
  <Slides>17</Slides>
  <Notes>17</Notes>
  <HiddenSlides>0</HiddenSlides>
  <MMClips>5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나눔고딕 ExtraBold</vt:lpstr>
      <vt:lpstr>맑은 고딕</vt:lpstr>
      <vt:lpstr>인터파크고딕 B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sju3358</dc:creator>
  <cp:lastModifiedBy>201502122@o.cnu.ac.kr</cp:lastModifiedBy>
  <cp:revision>1376</cp:revision>
  <dcterms:created xsi:type="dcterms:W3CDTF">2019-10-06T11:01:09Z</dcterms:created>
  <dcterms:modified xsi:type="dcterms:W3CDTF">2020-05-29T20:01:57Z</dcterms:modified>
</cp:coreProperties>
</file>